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cf9293dd5e4c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0bbede5a6747ed"/>
  </p:sldMasterIdLst>
  <p:sldIdLst>
    <p:sldId xmlns:r="http://schemas.openxmlformats.org/officeDocument/2006/relationships" id="256" r:id="R05508b808d4f434f"/>
    <p:sldId xmlns:r="http://schemas.openxmlformats.org/officeDocument/2006/relationships" id="257" r:id="Rd6df79fe03db47af"/>
    <p:sldId xmlns:r="http://schemas.openxmlformats.org/officeDocument/2006/relationships" id="258" r:id="R5be95fc2822347ec"/>
    <p:sldId xmlns:r="http://schemas.openxmlformats.org/officeDocument/2006/relationships" id="259" r:id="R0f508c33a6b347ff"/>
    <p:sldId xmlns:r="http://schemas.openxmlformats.org/officeDocument/2006/relationships" id="260" r:id="Rafd05dfeb87146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bbede5a6747ed" /><Relationship Type="http://schemas.openxmlformats.org/officeDocument/2006/relationships/slide" Target="/ppt/slides/slide1.xml" Id="R05508b808d4f434f" /><Relationship Type="http://schemas.openxmlformats.org/officeDocument/2006/relationships/slide" Target="/ppt/slides/slide2.xml" Id="Rd6df79fe03db47af" /><Relationship Type="http://schemas.openxmlformats.org/officeDocument/2006/relationships/slide" Target="/ppt/slides/slide3.xml" Id="R5be95fc2822347ec" /><Relationship Type="http://schemas.openxmlformats.org/officeDocument/2006/relationships/slide" Target="/ppt/slides/slide4.xml" Id="R0f508c33a6b347ff" /><Relationship Type="http://schemas.openxmlformats.org/officeDocument/2006/relationships/slide" Target="/ppt/slides/slide5.xml" Id="Rafd05dfeb87146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1d4c0f8dc46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09a71077e4c4b" /><Relationship Type="http://schemas.openxmlformats.org/officeDocument/2006/relationships/theme" Target="/ppt/slideMasters/theme/theme1.xml" Id="R4b14575acd9a4e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a09a71077e4c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b3e5e4aaf4a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9b53bd22841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289ce1f6946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c0613361645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27136e0d141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RANA METALL KJEMISKE FAGFORENING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METALL KJEMISKE FAGFORENING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Fesil Rana Metall, Mo Industripark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8601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55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klubbkontor.rm@fesil.no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989 131 176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