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d9604c546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392e3c463494a"/>
  </p:sldMasterIdLst>
  <p:sldIdLst>
    <p:sldId xmlns:r="http://schemas.openxmlformats.org/officeDocument/2006/relationships" id="256" r:id="R42deb10ca4b84f4c"/>
    <p:sldId xmlns:r="http://schemas.openxmlformats.org/officeDocument/2006/relationships" id="257" r:id="R7dbbbf917e7a478b"/>
    <p:sldId xmlns:r="http://schemas.openxmlformats.org/officeDocument/2006/relationships" id="258" r:id="Rc1651b1f8e484bcb"/>
    <p:sldId xmlns:r="http://schemas.openxmlformats.org/officeDocument/2006/relationships" id="259" r:id="R26d3df6dd4994afe"/>
    <p:sldId xmlns:r="http://schemas.openxmlformats.org/officeDocument/2006/relationships" id="260" r:id="Re0692e32b23b4de5"/>
    <p:sldId xmlns:r="http://schemas.openxmlformats.org/officeDocument/2006/relationships" id="261" r:id="Rf417ef418e154bcd"/>
    <p:sldId xmlns:r="http://schemas.openxmlformats.org/officeDocument/2006/relationships" id="262" r:id="Rc933035a7fb8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392e3c463494a" /><Relationship Type="http://schemas.openxmlformats.org/officeDocument/2006/relationships/slide" Target="/ppt/slides/slide1.xml" Id="R42deb10ca4b84f4c" /><Relationship Type="http://schemas.openxmlformats.org/officeDocument/2006/relationships/slide" Target="/ppt/slides/slide2.xml" Id="R7dbbbf917e7a478b" /><Relationship Type="http://schemas.openxmlformats.org/officeDocument/2006/relationships/slide" Target="/ppt/slides/slide3.xml" Id="Rc1651b1f8e484bcb" /><Relationship Type="http://schemas.openxmlformats.org/officeDocument/2006/relationships/slide" Target="/ppt/slides/slide4.xml" Id="R26d3df6dd4994afe" /><Relationship Type="http://schemas.openxmlformats.org/officeDocument/2006/relationships/slide" Target="/ppt/slides/slide5.xml" Id="Re0692e32b23b4de5" /><Relationship Type="http://schemas.openxmlformats.org/officeDocument/2006/relationships/slide" Target="/ppt/slides/slide6.xml" Id="Rf417ef418e154bcd" /><Relationship Type="http://schemas.openxmlformats.org/officeDocument/2006/relationships/slide" Target="/ppt/slides/slide7.xml" Id="Rc933035a7fb8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bc0a4ad95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fb1c69bf94b07" /><Relationship Type="http://schemas.openxmlformats.org/officeDocument/2006/relationships/theme" Target="/ppt/slideMasters/theme/theme1.xml" Id="R233c96802340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fb1c69bf9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1aa49219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94e44274e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191e5dd4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65ddd6fee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75a580b4e48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fdc5a4b80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635a4ca66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GREIF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GREIF HOLDING AS ble etablert [år] og holder til i Agdenes.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GREIF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Vatnveien 305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7318 Agdenes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GREIF HOLDING AS</a:t>
            </a:r>
          </a:p>
        </p:txBody>
      </p:sp>
    </p:spTree>
  </p:cSld>
  <p:clrMapOvr>
    <a:masterClrMapping xmlns:a="http://schemas.openxmlformats.org/drawingml/2006/main"/>
  </p:clrMapOvr>
</p:sld>
</file>