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959caf13f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d2ee039834851"/>
  </p:sldMasterIdLst>
  <p:sldIdLst>
    <p:sldId xmlns:r="http://schemas.openxmlformats.org/officeDocument/2006/relationships" id="256" r:id="R316aa0702c5542ae"/>
    <p:sldId xmlns:r="http://schemas.openxmlformats.org/officeDocument/2006/relationships" id="257" r:id="R1a5b59df44204bc0"/>
    <p:sldId xmlns:r="http://schemas.openxmlformats.org/officeDocument/2006/relationships" id="258" r:id="R542e0b1a79184ecc"/>
    <p:sldId xmlns:r="http://schemas.openxmlformats.org/officeDocument/2006/relationships" id="259" r:id="R5ed72bf9b74545ea"/>
    <p:sldId xmlns:r="http://schemas.openxmlformats.org/officeDocument/2006/relationships" id="260" r:id="Rb9c1424deacd4e0c"/>
    <p:sldId xmlns:r="http://schemas.openxmlformats.org/officeDocument/2006/relationships" id="261" r:id="Rfe2bbe4fea584071"/>
    <p:sldId xmlns:r="http://schemas.openxmlformats.org/officeDocument/2006/relationships" id="262" r:id="Rc201062452a1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d2ee039834851" /><Relationship Type="http://schemas.openxmlformats.org/officeDocument/2006/relationships/slide" Target="/ppt/slides/slide1.xml" Id="R316aa0702c5542ae" /><Relationship Type="http://schemas.openxmlformats.org/officeDocument/2006/relationships/slide" Target="/ppt/slides/slide2.xml" Id="R1a5b59df44204bc0" /><Relationship Type="http://schemas.openxmlformats.org/officeDocument/2006/relationships/slide" Target="/ppt/slides/slide3.xml" Id="R542e0b1a79184ecc" /><Relationship Type="http://schemas.openxmlformats.org/officeDocument/2006/relationships/slide" Target="/ppt/slides/slide4.xml" Id="R5ed72bf9b74545ea" /><Relationship Type="http://schemas.openxmlformats.org/officeDocument/2006/relationships/slide" Target="/ppt/slides/slide5.xml" Id="Rb9c1424deacd4e0c" /><Relationship Type="http://schemas.openxmlformats.org/officeDocument/2006/relationships/slide" Target="/ppt/slides/slide6.xml" Id="Rfe2bbe4fea584071" /><Relationship Type="http://schemas.openxmlformats.org/officeDocument/2006/relationships/slide" Target="/ppt/slides/slide7.xml" Id="Rc201062452a1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5febd8b81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10f91b274fd3" /><Relationship Type="http://schemas.openxmlformats.org/officeDocument/2006/relationships/theme" Target="/ppt/slideMasters/theme/theme1.xml" Id="Rafa87d3c7c0941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810f91b27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e9001aa3d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11c5ebbe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1ade896345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83beb3a1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a646616c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d15344c3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f7a21e68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ENGDAHL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10 482 581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10 506 860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ENGDAHL  –  93,3 %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ENGDAHL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Engdahl, Johan P. Clausens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ENGDAHL AS</a:t>
            </a:r>
          </a:p>
        </p:txBody>
      </p:sp>
    </p:spTree>
  </p:cSld>
  <p:clrMapOvr>
    <a:masterClrMapping xmlns:a="http://schemas.openxmlformats.org/drawingml/2006/main"/>
  </p:clrMapOvr>
</p:sld>
</file>