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aa1bb5805744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95af1c062a497d"/>
  </p:sldMasterIdLst>
  <p:sldIdLst>
    <p:sldId xmlns:r="http://schemas.openxmlformats.org/officeDocument/2006/relationships" id="256" r:id="Rf8a4efaaed644d89"/>
    <p:sldId xmlns:r="http://schemas.openxmlformats.org/officeDocument/2006/relationships" id="257" r:id="R962cd02117644000"/>
    <p:sldId xmlns:r="http://schemas.openxmlformats.org/officeDocument/2006/relationships" id="258" r:id="R065a3d22de3a4c2e"/>
    <p:sldId xmlns:r="http://schemas.openxmlformats.org/officeDocument/2006/relationships" id="259" r:id="R72056cf2ff3c4a7e"/>
    <p:sldId xmlns:r="http://schemas.openxmlformats.org/officeDocument/2006/relationships" id="260" r:id="R562b02f2cee74784"/>
    <p:sldId xmlns:r="http://schemas.openxmlformats.org/officeDocument/2006/relationships" id="261" r:id="R85b2aa208657495a"/>
    <p:sldId xmlns:r="http://schemas.openxmlformats.org/officeDocument/2006/relationships" id="262" r:id="Race75f0c899e40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5af1c062a497d" /><Relationship Type="http://schemas.openxmlformats.org/officeDocument/2006/relationships/slide" Target="/ppt/slides/slide1.xml" Id="Rf8a4efaaed644d89" /><Relationship Type="http://schemas.openxmlformats.org/officeDocument/2006/relationships/slide" Target="/ppt/slides/slide2.xml" Id="R962cd02117644000" /><Relationship Type="http://schemas.openxmlformats.org/officeDocument/2006/relationships/slide" Target="/ppt/slides/slide3.xml" Id="R065a3d22de3a4c2e" /><Relationship Type="http://schemas.openxmlformats.org/officeDocument/2006/relationships/slide" Target="/ppt/slides/slide4.xml" Id="R72056cf2ff3c4a7e" /><Relationship Type="http://schemas.openxmlformats.org/officeDocument/2006/relationships/slide" Target="/ppt/slides/slide5.xml" Id="R562b02f2cee74784" /><Relationship Type="http://schemas.openxmlformats.org/officeDocument/2006/relationships/slide" Target="/ppt/slides/slide6.xml" Id="R85b2aa208657495a" /><Relationship Type="http://schemas.openxmlformats.org/officeDocument/2006/relationships/slide" Target="/ppt/slides/slide7.xml" Id="Race75f0c899e40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bd0631bce4d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536101e214688" /><Relationship Type="http://schemas.openxmlformats.org/officeDocument/2006/relationships/theme" Target="/ppt/slideMasters/theme/theme1.xml" Id="R93918cd4190443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4536101e21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c9a16f01a4b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9484ee4bd45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f60f1dae645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869185cf84e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958b0193440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1a19dd9d74e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53dceaacd4d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GJERDE HANSEN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HANSEN REVISJON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1 276 029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1 009 670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1 232 207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ARNLAUG GJERDE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 Østbys vei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agh@ghrevisjon.no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989 132 903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HANSEN REVISJON AS</a:t>
            </a:r>
          </a:p>
        </p:txBody>
      </p:sp>
    </p:spTree>
  </p:cSld>
  <p:clrMapOvr>
    <a:masterClrMapping xmlns:a="http://schemas.openxmlformats.org/drawingml/2006/main"/>
  </p:clrMapOvr>
</p:sld>
</file>