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481bad8b2f43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1c6e479abf4d82"/>
  </p:sldMasterIdLst>
  <p:sldIdLst>
    <p:sldId xmlns:r="http://schemas.openxmlformats.org/officeDocument/2006/relationships" id="256" r:id="Rf99aa0133b294c3b"/>
    <p:sldId xmlns:r="http://schemas.openxmlformats.org/officeDocument/2006/relationships" id="257" r:id="Rd2a6b9b7e49e449a"/>
    <p:sldId xmlns:r="http://schemas.openxmlformats.org/officeDocument/2006/relationships" id="258" r:id="R9be2f9d6f9f44fb6"/>
    <p:sldId xmlns:r="http://schemas.openxmlformats.org/officeDocument/2006/relationships" id="259" r:id="Rb7243ccd22fd4fac"/>
    <p:sldId xmlns:r="http://schemas.openxmlformats.org/officeDocument/2006/relationships" id="260" r:id="R8ce5be370e5e47c5"/>
    <p:sldId xmlns:r="http://schemas.openxmlformats.org/officeDocument/2006/relationships" id="261" r:id="R28efe7c36cd8450d"/>
    <p:sldId xmlns:r="http://schemas.openxmlformats.org/officeDocument/2006/relationships" id="262" r:id="Rc3ab6a0f3be74e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1c6e479abf4d82" /><Relationship Type="http://schemas.openxmlformats.org/officeDocument/2006/relationships/slide" Target="/ppt/slides/slide1.xml" Id="Rf99aa0133b294c3b" /><Relationship Type="http://schemas.openxmlformats.org/officeDocument/2006/relationships/slide" Target="/ppt/slides/slide2.xml" Id="Rd2a6b9b7e49e449a" /><Relationship Type="http://schemas.openxmlformats.org/officeDocument/2006/relationships/slide" Target="/ppt/slides/slide3.xml" Id="R9be2f9d6f9f44fb6" /><Relationship Type="http://schemas.openxmlformats.org/officeDocument/2006/relationships/slide" Target="/ppt/slides/slide4.xml" Id="Rb7243ccd22fd4fac" /><Relationship Type="http://schemas.openxmlformats.org/officeDocument/2006/relationships/slide" Target="/ppt/slides/slide5.xml" Id="R8ce5be370e5e47c5" /><Relationship Type="http://schemas.openxmlformats.org/officeDocument/2006/relationships/slide" Target="/ppt/slides/slide6.xml" Id="R28efe7c36cd8450d" /><Relationship Type="http://schemas.openxmlformats.org/officeDocument/2006/relationships/slide" Target="/ppt/slides/slide7.xml" Id="Rc3ab6a0f3be74e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c61bb94f0142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a85a2758142f5" /><Relationship Type="http://schemas.openxmlformats.org/officeDocument/2006/relationships/theme" Target="/ppt/slideMasters/theme/theme1.xml" Id="R1d085882fa784f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ca85a2758142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9a21d6f5245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8bfd35b6546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0a30fc6e444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a31f117ee43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a3b9419cb4f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69123d2e041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afb2420594d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STRAISVANN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STRAISVANN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STRAISVANN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STRAISVANN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STRAISVANN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STRAISVANN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2 612 422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9 349 024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11 106 008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STRAISVANN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ERLING TOBIASSEN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STRAISVANN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Galgebergveien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989 133 187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STRAISVANN INVEST AS</a:t>
            </a:r>
          </a:p>
        </p:txBody>
      </p:sp>
    </p:spTree>
  </p:cSld>
  <p:clrMapOvr>
    <a:masterClrMapping xmlns:a="http://schemas.openxmlformats.org/drawingml/2006/main"/>
  </p:clrMapOvr>
</p:sld>
</file>