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2c115937e5241d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9053b6151d34438"/>
  </p:sldMasterIdLst>
  <p:sldIdLst>
    <p:sldId xmlns:r="http://schemas.openxmlformats.org/officeDocument/2006/relationships" id="256" r:id="Rc1e583079f824160"/>
    <p:sldId xmlns:r="http://schemas.openxmlformats.org/officeDocument/2006/relationships" id="257" r:id="R67d536260d394217"/>
    <p:sldId xmlns:r="http://schemas.openxmlformats.org/officeDocument/2006/relationships" id="258" r:id="Rd51d65a1a39b48a9"/>
    <p:sldId xmlns:r="http://schemas.openxmlformats.org/officeDocument/2006/relationships" id="259" r:id="R6a4fb81eea2948fe"/>
    <p:sldId xmlns:r="http://schemas.openxmlformats.org/officeDocument/2006/relationships" id="260" r:id="Rb2020efc32c84334"/>
    <p:sldId xmlns:r="http://schemas.openxmlformats.org/officeDocument/2006/relationships" id="261" r:id="R5213dfcc083545c6"/>
    <p:sldId xmlns:r="http://schemas.openxmlformats.org/officeDocument/2006/relationships" id="262" r:id="R2ca31aeb02864d2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9053b6151d34438" /><Relationship Type="http://schemas.openxmlformats.org/officeDocument/2006/relationships/slide" Target="/ppt/slides/slide1.xml" Id="Rc1e583079f824160" /><Relationship Type="http://schemas.openxmlformats.org/officeDocument/2006/relationships/slide" Target="/ppt/slides/slide2.xml" Id="R67d536260d394217" /><Relationship Type="http://schemas.openxmlformats.org/officeDocument/2006/relationships/slide" Target="/ppt/slides/slide3.xml" Id="Rd51d65a1a39b48a9" /><Relationship Type="http://schemas.openxmlformats.org/officeDocument/2006/relationships/slide" Target="/ppt/slides/slide4.xml" Id="R6a4fb81eea2948fe" /><Relationship Type="http://schemas.openxmlformats.org/officeDocument/2006/relationships/slide" Target="/ppt/slides/slide5.xml" Id="Rb2020efc32c84334" /><Relationship Type="http://schemas.openxmlformats.org/officeDocument/2006/relationships/slide" Target="/ppt/slides/slide6.xml" Id="R5213dfcc083545c6" /><Relationship Type="http://schemas.openxmlformats.org/officeDocument/2006/relationships/slide" Target="/ppt/slides/slide7.xml" Id="R2ca31aeb02864d2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d1e5a43aa8343e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ea13c1f28b44d8" /><Relationship Type="http://schemas.openxmlformats.org/officeDocument/2006/relationships/theme" Target="/ppt/slideMasters/theme/theme1.xml" Id="Rc438f96aab744a0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cea13c1f28b44d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e9563e1f8d423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cebec91e3745a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4e83764e2c46c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5e64267ae9465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9e9679dcf5486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7d9e5b2e3f49c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b256b5f1534fd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HERFO FINANS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HERFO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HERFO FINANS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HERFO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HERFO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HERFO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2 300 000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−21 603 000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149 935 000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1 490 005 000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1 493 181 000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HERFO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FYRHOLMEN AS  –  99,0 %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OBSIDO AS  –  0,5 %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FYRHOLMEN AS  –  0,5 %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HERFO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DSD Front, 5.etg, Børehaugen 1B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4006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989 133 446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HERFO FINANS AS</a:t>
            </a:r>
          </a:p>
        </p:txBody>
      </p:sp>
    </p:spTree>
  </p:cSld>
  <p:clrMapOvr>
    <a:masterClrMapping xmlns:a="http://schemas.openxmlformats.org/drawingml/2006/main"/>
  </p:clrMapOvr>
</p:sld>
</file>