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ea28d081aa42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fcaa8415054b3c"/>
  </p:sldMasterIdLst>
  <p:sldIdLst>
    <p:sldId xmlns:r="http://schemas.openxmlformats.org/officeDocument/2006/relationships" id="256" r:id="Rb2115233629c427e"/>
    <p:sldId xmlns:r="http://schemas.openxmlformats.org/officeDocument/2006/relationships" id="257" r:id="Rd66c44533fb244e5"/>
    <p:sldId xmlns:r="http://schemas.openxmlformats.org/officeDocument/2006/relationships" id="258" r:id="Rd5676d60c5ce4964"/>
    <p:sldId xmlns:r="http://schemas.openxmlformats.org/officeDocument/2006/relationships" id="259" r:id="R868240dce9c24ad6"/>
    <p:sldId xmlns:r="http://schemas.openxmlformats.org/officeDocument/2006/relationships" id="260" r:id="Ra79188d6518a49de"/>
    <p:sldId xmlns:r="http://schemas.openxmlformats.org/officeDocument/2006/relationships" id="261" r:id="R591d6adb5d8d436d"/>
    <p:sldId xmlns:r="http://schemas.openxmlformats.org/officeDocument/2006/relationships" id="262" r:id="Re95da69111f847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caa8415054b3c" /><Relationship Type="http://schemas.openxmlformats.org/officeDocument/2006/relationships/slide" Target="/ppt/slides/slide1.xml" Id="Rb2115233629c427e" /><Relationship Type="http://schemas.openxmlformats.org/officeDocument/2006/relationships/slide" Target="/ppt/slides/slide2.xml" Id="Rd66c44533fb244e5" /><Relationship Type="http://schemas.openxmlformats.org/officeDocument/2006/relationships/slide" Target="/ppt/slides/slide3.xml" Id="Rd5676d60c5ce4964" /><Relationship Type="http://schemas.openxmlformats.org/officeDocument/2006/relationships/slide" Target="/ppt/slides/slide4.xml" Id="R868240dce9c24ad6" /><Relationship Type="http://schemas.openxmlformats.org/officeDocument/2006/relationships/slide" Target="/ppt/slides/slide5.xml" Id="Ra79188d6518a49de" /><Relationship Type="http://schemas.openxmlformats.org/officeDocument/2006/relationships/slide" Target="/ppt/slides/slide6.xml" Id="R591d6adb5d8d436d" /><Relationship Type="http://schemas.openxmlformats.org/officeDocument/2006/relationships/slide" Target="/ppt/slides/slide7.xml" Id="Re95da69111f847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2308357c5c48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abb54b8c24b4f" /><Relationship Type="http://schemas.openxmlformats.org/officeDocument/2006/relationships/theme" Target="/ppt/slideMasters/theme/theme1.xml" Id="R7251ded1a0154b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abb54b8c24b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763598e0d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352a35c5c44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7276887f2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6d14c6c6d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2b963ffa4f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e98d53ad4e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c5dc25035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HANSTAD HOLDING AS ble etablert [år] og holder til i Nybergsund.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8 986 045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11 865 879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HANSTAD PER LAURITS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2422 Nybergsund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30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989 133 519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HANSTAD HOLDING AS</a:t>
            </a:r>
          </a:p>
        </p:txBody>
      </p:sp>
    </p:spTree>
  </p:cSld>
  <p:clrMapOvr>
    <a:masterClrMapping xmlns:a="http://schemas.openxmlformats.org/drawingml/2006/main"/>
  </p:clrMapOvr>
</p:sld>
</file>