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897c0239524e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d3c18e2fa4ee7"/>
  </p:sldMasterIdLst>
  <p:sldIdLst>
    <p:sldId xmlns:r="http://schemas.openxmlformats.org/officeDocument/2006/relationships" id="256" r:id="R041986c0f407494b"/>
    <p:sldId xmlns:r="http://schemas.openxmlformats.org/officeDocument/2006/relationships" id="257" r:id="Rd1a4c33df43f4eab"/>
    <p:sldId xmlns:r="http://schemas.openxmlformats.org/officeDocument/2006/relationships" id="258" r:id="R1abe4c18e711425e"/>
    <p:sldId xmlns:r="http://schemas.openxmlformats.org/officeDocument/2006/relationships" id="259" r:id="Rde2cb7d5ef264364"/>
    <p:sldId xmlns:r="http://schemas.openxmlformats.org/officeDocument/2006/relationships" id="260" r:id="Ree6f895f3d374b05"/>
    <p:sldId xmlns:r="http://schemas.openxmlformats.org/officeDocument/2006/relationships" id="261" r:id="R9525b406a0c246da"/>
    <p:sldId xmlns:r="http://schemas.openxmlformats.org/officeDocument/2006/relationships" id="262" r:id="R6d3f5be26fe143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d3c18e2fa4ee7" /><Relationship Type="http://schemas.openxmlformats.org/officeDocument/2006/relationships/slide" Target="/ppt/slides/slide1.xml" Id="R041986c0f407494b" /><Relationship Type="http://schemas.openxmlformats.org/officeDocument/2006/relationships/slide" Target="/ppt/slides/slide2.xml" Id="Rd1a4c33df43f4eab" /><Relationship Type="http://schemas.openxmlformats.org/officeDocument/2006/relationships/slide" Target="/ppt/slides/slide3.xml" Id="R1abe4c18e711425e" /><Relationship Type="http://schemas.openxmlformats.org/officeDocument/2006/relationships/slide" Target="/ppt/slides/slide4.xml" Id="Rde2cb7d5ef264364" /><Relationship Type="http://schemas.openxmlformats.org/officeDocument/2006/relationships/slide" Target="/ppt/slides/slide5.xml" Id="Ree6f895f3d374b05" /><Relationship Type="http://schemas.openxmlformats.org/officeDocument/2006/relationships/slide" Target="/ppt/slides/slide6.xml" Id="R9525b406a0c246da" /><Relationship Type="http://schemas.openxmlformats.org/officeDocument/2006/relationships/slide" Target="/ppt/slides/slide7.xml" Id="R6d3f5be26fe143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5b86c852c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17ea906dc4cd1" /><Relationship Type="http://schemas.openxmlformats.org/officeDocument/2006/relationships/theme" Target="/ppt/slideMasters/theme/theme1.xml" Id="Rb0f9c5d6260f48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17ea906dc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2b9517745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c8fa36dec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f38e4ad6b4f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e8ed7a1054a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c8cc95b644d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d067b8ac849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23a84af4d48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HIHE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HIHE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HIHE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HIHE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HIHE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HIHE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6 049 208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57 013 149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58 308 333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HIHE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HERMANSEN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HIHE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Storflåtveien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HIHE AS</a:t>
            </a:r>
          </a:p>
        </p:txBody>
      </p:sp>
    </p:spTree>
  </p:cSld>
  <p:clrMapOvr>
    <a:masterClrMapping xmlns:a="http://schemas.openxmlformats.org/drawingml/2006/main"/>
  </p:clrMapOvr>
</p:sld>
</file>