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d96f8ed55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6395ce9d14ba9"/>
  </p:sldMasterIdLst>
  <p:sldIdLst>
    <p:sldId xmlns:r="http://schemas.openxmlformats.org/officeDocument/2006/relationships" id="256" r:id="R596fa985c5a44bd0"/>
    <p:sldId xmlns:r="http://schemas.openxmlformats.org/officeDocument/2006/relationships" id="257" r:id="R5614ab2d38fd4e49"/>
    <p:sldId xmlns:r="http://schemas.openxmlformats.org/officeDocument/2006/relationships" id="258" r:id="R2c3c527f061241c4"/>
    <p:sldId xmlns:r="http://schemas.openxmlformats.org/officeDocument/2006/relationships" id="259" r:id="Rfe58f38fae1b47d8"/>
    <p:sldId xmlns:r="http://schemas.openxmlformats.org/officeDocument/2006/relationships" id="260" r:id="Re1aa8950d2e246bb"/>
    <p:sldId xmlns:r="http://schemas.openxmlformats.org/officeDocument/2006/relationships" id="261" r:id="Re41ca2aaf51a46c4"/>
    <p:sldId xmlns:r="http://schemas.openxmlformats.org/officeDocument/2006/relationships" id="262" r:id="Rfb52222c4f44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6395ce9d14ba9" /><Relationship Type="http://schemas.openxmlformats.org/officeDocument/2006/relationships/slide" Target="/ppt/slides/slide1.xml" Id="R596fa985c5a44bd0" /><Relationship Type="http://schemas.openxmlformats.org/officeDocument/2006/relationships/slide" Target="/ppt/slides/slide2.xml" Id="R5614ab2d38fd4e49" /><Relationship Type="http://schemas.openxmlformats.org/officeDocument/2006/relationships/slide" Target="/ppt/slides/slide3.xml" Id="R2c3c527f061241c4" /><Relationship Type="http://schemas.openxmlformats.org/officeDocument/2006/relationships/slide" Target="/ppt/slides/slide4.xml" Id="Rfe58f38fae1b47d8" /><Relationship Type="http://schemas.openxmlformats.org/officeDocument/2006/relationships/slide" Target="/ppt/slides/slide5.xml" Id="Re1aa8950d2e246bb" /><Relationship Type="http://schemas.openxmlformats.org/officeDocument/2006/relationships/slide" Target="/ppt/slides/slide6.xml" Id="Re41ca2aaf51a46c4" /><Relationship Type="http://schemas.openxmlformats.org/officeDocument/2006/relationships/slide" Target="/ppt/slides/slide7.xml" Id="Rfb52222c4f44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81d5121a7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0aa17bea04a31" /><Relationship Type="http://schemas.openxmlformats.org/officeDocument/2006/relationships/theme" Target="/ppt/slideMasters/theme/theme1.xml" Id="Rb15e41d2b19c4f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20aa17bea0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abaa22f4e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fbb34aeb1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bcf72d0bb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292927891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c802127d5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a895ab83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9a457bd52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ALICELINA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ALICELINA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4 683 017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75 578 747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76 094 733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KOLSTAD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