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2987968f2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661361c824814"/>
  </p:sldMasterIdLst>
  <p:sldIdLst>
    <p:sldId xmlns:r="http://schemas.openxmlformats.org/officeDocument/2006/relationships" id="256" r:id="R1d1413344b7a4ff8"/>
    <p:sldId xmlns:r="http://schemas.openxmlformats.org/officeDocument/2006/relationships" id="257" r:id="Rf6797eb3750748f1"/>
    <p:sldId xmlns:r="http://schemas.openxmlformats.org/officeDocument/2006/relationships" id="258" r:id="R8fe06a5463ad4278"/>
    <p:sldId xmlns:r="http://schemas.openxmlformats.org/officeDocument/2006/relationships" id="259" r:id="R07cd2d601b3c4b8e"/>
    <p:sldId xmlns:r="http://schemas.openxmlformats.org/officeDocument/2006/relationships" id="260" r:id="R99178959bc04424b"/>
    <p:sldId xmlns:r="http://schemas.openxmlformats.org/officeDocument/2006/relationships" id="261" r:id="Rf521be31e8b34466"/>
    <p:sldId xmlns:r="http://schemas.openxmlformats.org/officeDocument/2006/relationships" id="262" r:id="R5c0fd51ae5b5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661361c824814" /><Relationship Type="http://schemas.openxmlformats.org/officeDocument/2006/relationships/slide" Target="/ppt/slides/slide1.xml" Id="R1d1413344b7a4ff8" /><Relationship Type="http://schemas.openxmlformats.org/officeDocument/2006/relationships/slide" Target="/ppt/slides/slide2.xml" Id="Rf6797eb3750748f1" /><Relationship Type="http://schemas.openxmlformats.org/officeDocument/2006/relationships/slide" Target="/ppt/slides/slide3.xml" Id="R8fe06a5463ad4278" /><Relationship Type="http://schemas.openxmlformats.org/officeDocument/2006/relationships/slide" Target="/ppt/slides/slide4.xml" Id="R07cd2d601b3c4b8e" /><Relationship Type="http://schemas.openxmlformats.org/officeDocument/2006/relationships/slide" Target="/ppt/slides/slide5.xml" Id="R99178959bc04424b" /><Relationship Type="http://schemas.openxmlformats.org/officeDocument/2006/relationships/slide" Target="/ppt/slides/slide6.xml" Id="Rf521be31e8b34466" /><Relationship Type="http://schemas.openxmlformats.org/officeDocument/2006/relationships/slide" Target="/ppt/slides/slide7.xml" Id="R5c0fd51ae5b5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d86d5f57a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3b0064314503" /><Relationship Type="http://schemas.openxmlformats.org/officeDocument/2006/relationships/theme" Target="/ppt/slideMasters/theme/theme1.xml" Id="Rc416895a7427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f3b006431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ff358b0e2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d9066fa4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574ae2f1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eed5abd7b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3bac3d42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9ed7740c43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3d2ad5134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FYRHOLMEN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1 124 015 000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1 125 466 000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YUHONG JIN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Front 5 etasje, Børehaugen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45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FYRHOLMEN AS</a:t>
            </a:r>
          </a:p>
        </p:txBody>
      </p:sp>
    </p:spTree>
  </p:cSld>
  <p:clrMapOvr>
    <a:masterClrMapping xmlns:a="http://schemas.openxmlformats.org/drawingml/2006/main"/>
  </p:clrMapOvr>
</p:sld>
</file>