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8981ce3034d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bbc7fa15484ad1"/>
  </p:sldMasterIdLst>
  <p:sldIdLst>
    <p:sldId xmlns:r="http://schemas.openxmlformats.org/officeDocument/2006/relationships" id="256" r:id="R074f223357a448f2"/>
    <p:sldId xmlns:r="http://schemas.openxmlformats.org/officeDocument/2006/relationships" id="257" r:id="R9b3833c8f3fb4a31"/>
    <p:sldId xmlns:r="http://schemas.openxmlformats.org/officeDocument/2006/relationships" id="258" r:id="R13d40b52099a4cc6"/>
    <p:sldId xmlns:r="http://schemas.openxmlformats.org/officeDocument/2006/relationships" id="259" r:id="R7c453a4603064e6d"/>
    <p:sldId xmlns:r="http://schemas.openxmlformats.org/officeDocument/2006/relationships" id="260" r:id="Rcf998e5ddf9f431e"/>
    <p:sldId xmlns:r="http://schemas.openxmlformats.org/officeDocument/2006/relationships" id="261" r:id="Rf7ae6fa6b5854e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bc7fa15484ad1" /><Relationship Type="http://schemas.openxmlformats.org/officeDocument/2006/relationships/slide" Target="/ppt/slides/slide1.xml" Id="R074f223357a448f2" /><Relationship Type="http://schemas.openxmlformats.org/officeDocument/2006/relationships/slide" Target="/ppt/slides/slide2.xml" Id="R9b3833c8f3fb4a31" /><Relationship Type="http://schemas.openxmlformats.org/officeDocument/2006/relationships/slide" Target="/ppt/slides/slide3.xml" Id="R13d40b52099a4cc6" /><Relationship Type="http://schemas.openxmlformats.org/officeDocument/2006/relationships/slide" Target="/ppt/slides/slide4.xml" Id="R7c453a4603064e6d" /><Relationship Type="http://schemas.openxmlformats.org/officeDocument/2006/relationships/slide" Target="/ppt/slides/slide5.xml" Id="Rcf998e5ddf9f431e" /><Relationship Type="http://schemas.openxmlformats.org/officeDocument/2006/relationships/slide" Target="/ppt/slides/slide6.xml" Id="Rf7ae6fa6b5854e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0101ecca3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f424a9ad4e19" /><Relationship Type="http://schemas.openxmlformats.org/officeDocument/2006/relationships/theme" Target="/ppt/slideMasters/theme/theme1.xml" Id="R67bf48f148b8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af424a9ad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a0edfcd48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1444b75774f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09d61983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bf9d058e5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b938a182c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5b4d85a45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ELRIK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