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f97837874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66198a4aa413a"/>
  </p:sldMasterIdLst>
  <p:sldIdLst>
    <p:sldId xmlns:r="http://schemas.openxmlformats.org/officeDocument/2006/relationships" id="256" r:id="R5c9972a806594b2f"/>
    <p:sldId xmlns:r="http://schemas.openxmlformats.org/officeDocument/2006/relationships" id="257" r:id="R9db76e5c428e46f9"/>
    <p:sldId xmlns:r="http://schemas.openxmlformats.org/officeDocument/2006/relationships" id="258" r:id="R14eaffce02a34cb8"/>
    <p:sldId xmlns:r="http://schemas.openxmlformats.org/officeDocument/2006/relationships" id="259" r:id="Rdb8fbd6e68254093"/>
    <p:sldId xmlns:r="http://schemas.openxmlformats.org/officeDocument/2006/relationships" id="260" r:id="Rfd14fda4d8bf4b4f"/>
    <p:sldId xmlns:r="http://schemas.openxmlformats.org/officeDocument/2006/relationships" id="261" r:id="R8b70082df8304a73"/>
    <p:sldId xmlns:r="http://schemas.openxmlformats.org/officeDocument/2006/relationships" id="262" r:id="R6e503e6accfe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66198a4aa413a" /><Relationship Type="http://schemas.openxmlformats.org/officeDocument/2006/relationships/slide" Target="/ppt/slides/slide1.xml" Id="R5c9972a806594b2f" /><Relationship Type="http://schemas.openxmlformats.org/officeDocument/2006/relationships/slide" Target="/ppt/slides/slide2.xml" Id="R9db76e5c428e46f9" /><Relationship Type="http://schemas.openxmlformats.org/officeDocument/2006/relationships/slide" Target="/ppt/slides/slide3.xml" Id="R14eaffce02a34cb8" /><Relationship Type="http://schemas.openxmlformats.org/officeDocument/2006/relationships/slide" Target="/ppt/slides/slide4.xml" Id="Rdb8fbd6e68254093" /><Relationship Type="http://schemas.openxmlformats.org/officeDocument/2006/relationships/slide" Target="/ppt/slides/slide5.xml" Id="Rfd14fda4d8bf4b4f" /><Relationship Type="http://schemas.openxmlformats.org/officeDocument/2006/relationships/slide" Target="/ppt/slides/slide6.xml" Id="R8b70082df8304a73" /><Relationship Type="http://schemas.openxmlformats.org/officeDocument/2006/relationships/slide" Target="/ppt/slides/slide7.xml" Id="R6e503e6accfe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0454af6da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018abe1b94beb" /><Relationship Type="http://schemas.openxmlformats.org/officeDocument/2006/relationships/theme" Target="/ppt/slideMasters/theme/theme1.xml" Id="R1b0430d7c53b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018abe1b9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9a8436b0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b06d86ad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225e19d92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5a97d04f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25cbace2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33206e144b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5a409ed7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ELRIK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91 597 840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GUNNAR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