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0d6ddcb48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3b34ee5e74d15"/>
  </p:sldMasterIdLst>
  <p:sldIdLst>
    <p:sldId xmlns:r="http://schemas.openxmlformats.org/officeDocument/2006/relationships" id="256" r:id="Rea7f3514fc9f4832"/>
    <p:sldId xmlns:r="http://schemas.openxmlformats.org/officeDocument/2006/relationships" id="257" r:id="R2e2fd0f6e0134d5c"/>
    <p:sldId xmlns:r="http://schemas.openxmlformats.org/officeDocument/2006/relationships" id="258" r:id="R2cb814415e134648"/>
    <p:sldId xmlns:r="http://schemas.openxmlformats.org/officeDocument/2006/relationships" id="259" r:id="Rdfa5b016dc794be0"/>
    <p:sldId xmlns:r="http://schemas.openxmlformats.org/officeDocument/2006/relationships" id="260" r:id="Re69aafbb49cc40a2"/>
    <p:sldId xmlns:r="http://schemas.openxmlformats.org/officeDocument/2006/relationships" id="261" r:id="Rabcfca6b27f94585"/>
    <p:sldId xmlns:r="http://schemas.openxmlformats.org/officeDocument/2006/relationships" id="262" r:id="R4c8168ab24d2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3b34ee5e74d15" /><Relationship Type="http://schemas.openxmlformats.org/officeDocument/2006/relationships/slide" Target="/ppt/slides/slide1.xml" Id="Rea7f3514fc9f4832" /><Relationship Type="http://schemas.openxmlformats.org/officeDocument/2006/relationships/slide" Target="/ppt/slides/slide2.xml" Id="R2e2fd0f6e0134d5c" /><Relationship Type="http://schemas.openxmlformats.org/officeDocument/2006/relationships/slide" Target="/ppt/slides/slide3.xml" Id="R2cb814415e134648" /><Relationship Type="http://schemas.openxmlformats.org/officeDocument/2006/relationships/slide" Target="/ppt/slides/slide4.xml" Id="Rdfa5b016dc794be0" /><Relationship Type="http://schemas.openxmlformats.org/officeDocument/2006/relationships/slide" Target="/ppt/slides/slide5.xml" Id="Re69aafbb49cc40a2" /><Relationship Type="http://schemas.openxmlformats.org/officeDocument/2006/relationships/slide" Target="/ppt/slides/slide6.xml" Id="Rabcfca6b27f94585" /><Relationship Type="http://schemas.openxmlformats.org/officeDocument/2006/relationships/slide" Target="/ppt/slides/slide7.xml" Id="R4c8168ab24d2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d4cbfddfe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cfb444a64dd4" /><Relationship Type="http://schemas.openxmlformats.org/officeDocument/2006/relationships/theme" Target="/ppt/slideMasters/theme/theme1.xml" Id="Rbfd0244183c1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9cfb444a6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378ffb70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de0390f0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2aba91c2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14eeaeed8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b0a6e22d7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9b2da44b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ad649d80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