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6c6e27a9d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e3e3f2dc74442"/>
  </p:sldMasterIdLst>
  <p:sldIdLst>
    <p:sldId xmlns:r="http://schemas.openxmlformats.org/officeDocument/2006/relationships" id="256" r:id="R9df139a702f44b31"/>
    <p:sldId xmlns:r="http://schemas.openxmlformats.org/officeDocument/2006/relationships" id="257" r:id="R75b8010deddb4639"/>
    <p:sldId xmlns:r="http://schemas.openxmlformats.org/officeDocument/2006/relationships" id="258" r:id="Rae9b9b9099894edd"/>
    <p:sldId xmlns:r="http://schemas.openxmlformats.org/officeDocument/2006/relationships" id="259" r:id="R643216afcc1148c1"/>
    <p:sldId xmlns:r="http://schemas.openxmlformats.org/officeDocument/2006/relationships" id="260" r:id="Rafc85acd3e964090"/>
    <p:sldId xmlns:r="http://schemas.openxmlformats.org/officeDocument/2006/relationships" id="261" r:id="Rb113ec1344ca44d2"/>
    <p:sldId xmlns:r="http://schemas.openxmlformats.org/officeDocument/2006/relationships" id="262" r:id="Rfbc0185b65bb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e3e3f2dc74442" /><Relationship Type="http://schemas.openxmlformats.org/officeDocument/2006/relationships/slide" Target="/ppt/slides/slide1.xml" Id="R9df139a702f44b31" /><Relationship Type="http://schemas.openxmlformats.org/officeDocument/2006/relationships/slide" Target="/ppt/slides/slide2.xml" Id="R75b8010deddb4639" /><Relationship Type="http://schemas.openxmlformats.org/officeDocument/2006/relationships/slide" Target="/ppt/slides/slide3.xml" Id="Rae9b9b9099894edd" /><Relationship Type="http://schemas.openxmlformats.org/officeDocument/2006/relationships/slide" Target="/ppt/slides/slide4.xml" Id="R643216afcc1148c1" /><Relationship Type="http://schemas.openxmlformats.org/officeDocument/2006/relationships/slide" Target="/ppt/slides/slide5.xml" Id="Rafc85acd3e964090" /><Relationship Type="http://schemas.openxmlformats.org/officeDocument/2006/relationships/slide" Target="/ppt/slides/slide6.xml" Id="Rb113ec1344ca44d2" /><Relationship Type="http://schemas.openxmlformats.org/officeDocument/2006/relationships/slide" Target="/ppt/slides/slide7.xml" Id="Rfbc0185b65bb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21f954c9a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ef2e063634593" /><Relationship Type="http://schemas.openxmlformats.org/officeDocument/2006/relationships/theme" Target="/ppt/slideMasters/theme/theme1.xml" Id="Rf2d2278f5529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ef2e06363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ddf9faec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fb5bc239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cd882acf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92b7fdf9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c7796cf1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64d31358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f04b351b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KVARSTEIN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STRISLAND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Skogsnarveien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dag.strisland@gmail.com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