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dd23e92d2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1163f97c7426d"/>
  </p:sldMasterIdLst>
  <p:sldIdLst>
    <p:sldId xmlns:r="http://schemas.openxmlformats.org/officeDocument/2006/relationships" id="256" r:id="R7bf725694ab14c59"/>
    <p:sldId xmlns:r="http://schemas.openxmlformats.org/officeDocument/2006/relationships" id="257" r:id="Re5b2592ca56e4e42"/>
    <p:sldId xmlns:r="http://schemas.openxmlformats.org/officeDocument/2006/relationships" id="258" r:id="Ra6229c60569b48d1"/>
    <p:sldId xmlns:r="http://schemas.openxmlformats.org/officeDocument/2006/relationships" id="259" r:id="R083149ff51f14cf3"/>
    <p:sldId xmlns:r="http://schemas.openxmlformats.org/officeDocument/2006/relationships" id="260" r:id="R0f2ab5fe8fa24ea2"/>
    <p:sldId xmlns:r="http://schemas.openxmlformats.org/officeDocument/2006/relationships" id="261" r:id="Rbad9d83f45d74d82"/>
    <p:sldId xmlns:r="http://schemas.openxmlformats.org/officeDocument/2006/relationships" id="262" r:id="Ra9b74b11ea6f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1163f97c7426d" /><Relationship Type="http://schemas.openxmlformats.org/officeDocument/2006/relationships/slide" Target="/ppt/slides/slide1.xml" Id="R7bf725694ab14c59" /><Relationship Type="http://schemas.openxmlformats.org/officeDocument/2006/relationships/slide" Target="/ppt/slides/slide2.xml" Id="Re5b2592ca56e4e42" /><Relationship Type="http://schemas.openxmlformats.org/officeDocument/2006/relationships/slide" Target="/ppt/slides/slide3.xml" Id="Ra6229c60569b48d1" /><Relationship Type="http://schemas.openxmlformats.org/officeDocument/2006/relationships/slide" Target="/ppt/slides/slide4.xml" Id="R083149ff51f14cf3" /><Relationship Type="http://schemas.openxmlformats.org/officeDocument/2006/relationships/slide" Target="/ppt/slides/slide5.xml" Id="R0f2ab5fe8fa24ea2" /><Relationship Type="http://schemas.openxmlformats.org/officeDocument/2006/relationships/slide" Target="/ppt/slides/slide6.xml" Id="Rbad9d83f45d74d82" /><Relationship Type="http://schemas.openxmlformats.org/officeDocument/2006/relationships/slide" Target="/ppt/slides/slide7.xml" Id="Ra9b74b11ea6f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5353e418043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04149d4a3468b" /><Relationship Type="http://schemas.openxmlformats.org/officeDocument/2006/relationships/theme" Target="/ppt/slideMasters/theme/theme1.xml" Id="R649b04b89f6d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04149d4a346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88ed297fc44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bcaa20e1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4498c6e7d46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27c9ab480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a2b1bf9c044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463005950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cd5d1623d42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MFH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MFH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553 074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−2 198 381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17 288 317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131 611 576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142 135 172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FLATLA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F. Haug, Birgitte Hammers vei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MFH HOLDING AS</a:t>
            </a:r>
          </a:p>
        </p:txBody>
      </p:sp>
    </p:spTree>
  </p:cSld>
  <p:clrMapOvr>
    <a:masterClrMapping xmlns:a="http://schemas.openxmlformats.org/drawingml/2006/main"/>
  </p:clrMapOvr>
</p:sld>
</file>