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8df1f45787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2c9266de74920"/>
  </p:sldMasterIdLst>
  <p:sldIdLst>
    <p:sldId xmlns:r="http://schemas.openxmlformats.org/officeDocument/2006/relationships" id="256" r:id="R983f7e0d19c64205"/>
    <p:sldId xmlns:r="http://schemas.openxmlformats.org/officeDocument/2006/relationships" id="257" r:id="Rf6d4bfc741d34cfa"/>
    <p:sldId xmlns:r="http://schemas.openxmlformats.org/officeDocument/2006/relationships" id="258" r:id="R584b7729527c4f9a"/>
    <p:sldId xmlns:r="http://schemas.openxmlformats.org/officeDocument/2006/relationships" id="259" r:id="Rb583c503af5e4802"/>
    <p:sldId xmlns:r="http://schemas.openxmlformats.org/officeDocument/2006/relationships" id="260" r:id="R26a6868d7b8d40e9"/>
    <p:sldId xmlns:r="http://schemas.openxmlformats.org/officeDocument/2006/relationships" id="261" r:id="R3521bb8294304ea7"/>
    <p:sldId xmlns:r="http://schemas.openxmlformats.org/officeDocument/2006/relationships" id="262" r:id="R3ea1e7d0c35c4c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2c9266de74920" /><Relationship Type="http://schemas.openxmlformats.org/officeDocument/2006/relationships/slide" Target="/ppt/slides/slide1.xml" Id="R983f7e0d19c64205" /><Relationship Type="http://schemas.openxmlformats.org/officeDocument/2006/relationships/slide" Target="/ppt/slides/slide2.xml" Id="Rf6d4bfc741d34cfa" /><Relationship Type="http://schemas.openxmlformats.org/officeDocument/2006/relationships/slide" Target="/ppt/slides/slide3.xml" Id="R584b7729527c4f9a" /><Relationship Type="http://schemas.openxmlformats.org/officeDocument/2006/relationships/slide" Target="/ppt/slides/slide4.xml" Id="Rb583c503af5e4802" /><Relationship Type="http://schemas.openxmlformats.org/officeDocument/2006/relationships/slide" Target="/ppt/slides/slide5.xml" Id="R26a6868d7b8d40e9" /><Relationship Type="http://schemas.openxmlformats.org/officeDocument/2006/relationships/slide" Target="/ppt/slides/slide6.xml" Id="R3521bb8294304ea7" /><Relationship Type="http://schemas.openxmlformats.org/officeDocument/2006/relationships/slide" Target="/ppt/slides/slide7.xml" Id="R3ea1e7d0c35c4c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dc9a4b2084e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81a317af14292" /><Relationship Type="http://schemas.openxmlformats.org/officeDocument/2006/relationships/theme" Target="/ppt/slideMasters/theme/theme1.xml" Id="R75499daccc93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81a317af142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49b7d9f33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fed223fc42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40bbdc322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feb5e9f7b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5e2a666db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760dbde3d46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f83237a8a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 HOLDING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26 841 588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29 933 272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HOLUM ANDERSEN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HOLUM ANDERSEN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ROGER ANDERSEN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Rukkedalsveien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989 135 317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 HOLDING AS</a:t>
            </a:r>
          </a:p>
        </p:txBody>
      </p:sp>
    </p:spTree>
  </p:cSld>
  <p:clrMapOvr>
    <a:masterClrMapping xmlns:a="http://schemas.openxmlformats.org/drawingml/2006/main"/>
  </p:clrMapOvr>
</p:sld>
</file>