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89f468671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ef603ac514746"/>
  </p:sldMasterIdLst>
  <p:sldIdLst>
    <p:sldId xmlns:r="http://schemas.openxmlformats.org/officeDocument/2006/relationships" id="256" r:id="Rbed2a5eed72b4865"/>
    <p:sldId xmlns:r="http://schemas.openxmlformats.org/officeDocument/2006/relationships" id="257" r:id="R41d5a612caa147d0"/>
    <p:sldId xmlns:r="http://schemas.openxmlformats.org/officeDocument/2006/relationships" id="258" r:id="Re15c95dc63ed41ee"/>
    <p:sldId xmlns:r="http://schemas.openxmlformats.org/officeDocument/2006/relationships" id="259" r:id="Rd2730d2820074ba7"/>
    <p:sldId xmlns:r="http://schemas.openxmlformats.org/officeDocument/2006/relationships" id="260" r:id="R5db75da20bed48e0"/>
    <p:sldId xmlns:r="http://schemas.openxmlformats.org/officeDocument/2006/relationships" id="261" r:id="Rca00356bff39436c"/>
    <p:sldId xmlns:r="http://schemas.openxmlformats.org/officeDocument/2006/relationships" id="262" r:id="Rde595bafa506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ef603ac514746" /><Relationship Type="http://schemas.openxmlformats.org/officeDocument/2006/relationships/slide" Target="/ppt/slides/slide1.xml" Id="Rbed2a5eed72b4865" /><Relationship Type="http://schemas.openxmlformats.org/officeDocument/2006/relationships/slide" Target="/ppt/slides/slide2.xml" Id="R41d5a612caa147d0" /><Relationship Type="http://schemas.openxmlformats.org/officeDocument/2006/relationships/slide" Target="/ppt/slides/slide3.xml" Id="Re15c95dc63ed41ee" /><Relationship Type="http://schemas.openxmlformats.org/officeDocument/2006/relationships/slide" Target="/ppt/slides/slide4.xml" Id="Rd2730d2820074ba7" /><Relationship Type="http://schemas.openxmlformats.org/officeDocument/2006/relationships/slide" Target="/ppt/slides/slide5.xml" Id="R5db75da20bed48e0" /><Relationship Type="http://schemas.openxmlformats.org/officeDocument/2006/relationships/slide" Target="/ppt/slides/slide6.xml" Id="Rca00356bff39436c" /><Relationship Type="http://schemas.openxmlformats.org/officeDocument/2006/relationships/slide" Target="/ppt/slides/slide7.xml" Id="Rde595bafa506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ab39199d0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5e973cbce4a09" /><Relationship Type="http://schemas.openxmlformats.org/officeDocument/2006/relationships/theme" Target="/ppt/slideMasters/theme/theme1.xml" Id="Rc9b6276c6d83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5e973cbce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b861483b2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79d19e122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9c9030d89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6358223cf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1f226a787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d578b2082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585ff70b8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 INVEST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18 137 253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44 390 799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 OLE PETTER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 ERIK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BERTIL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Flagavegen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INVEST AS</a:t>
            </a:r>
          </a:p>
        </p:txBody>
      </p:sp>
    </p:spTree>
  </p:cSld>
  <p:clrMapOvr>
    <a:masterClrMapping xmlns:a="http://schemas.openxmlformats.org/drawingml/2006/main"/>
  </p:clrMapOvr>
</p:sld>
</file>