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db6548717848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61204d9f5f4981"/>
  </p:sldMasterIdLst>
  <p:sldIdLst>
    <p:sldId xmlns:r="http://schemas.openxmlformats.org/officeDocument/2006/relationships" id="256" r:id="R4ed2f805674f4931"/>
    <p:sldId xmlns:r="http://schemas.openxmlformats.org/officeDocument/2006/relationships" id="257" r:id="R636069f6ebfd49e8"/>
    <p:sldId xmlns:r="http://schemas.openxmlformats.org/officeDocument/2006/relationships" id="258" r:id="R1380b021dea746de"/>
    <p:sldId xmlns:r="http://schemas.openxmlformats.org/officeDocument/2006/relationships" id="259" r:id="Rfbf9213a4fce4c87"/>
    <p:sldId xmlns:r="http://schemas.openxmlformats.org/officeDocument/2006/relationships" id="260" r:id="R5bcf1877f78340af"/>
    <p:sldId xmlns:r="http://schemas.openxmlformats.org/officeDocument/2006/relationships" id="261" r:id="Rc374fb86dfb14bc1"/>
    <p:sldId xmlns:r="http://schemas.openxmlformats.org/officeDocument/2006/relationships" id="262" r:id="R506a556dba4842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61204d9f5f4981" /><Relationship Type="http://schemas.openxmlformats.org/officeDocument/2006/relationships/slide" Target="/ppt/slides/slide1.xml" Id="R4ed2f805674f4931" /><Relationship Type="http://schemas.openxmlformats.org/officeDocument/2006/relationships/slide" Target="/ppt/slides/slide2.xml" Id="R636069f6ebfd49e8" /><Relationship Type="http://schemas.openxmlformats.org/officeDocument/2006/relationships/slide" Target="/ppt/slides/slide3.xml" Id="R1380b021dea746de" /><Relationship Type="http://schemas.openxmlformats.org/officeDocument/2006/relationships/slide" Target="/ppt/slides/slide4.xml" Id="Rfbf9213a4fce4c87" /><Relationship Type="http://schemas.openxmlformats.org/officeDocument/2006/relationships/slide" Target="/ppt/slides/slide5.xml" Id="R5bcf1877f78340af" /><Relationship Type="http://schemas.openxmlformats.org/officeDocument/2006/relationships/slide" Target="/ppt/slides/slide6.xml" Id="Rc374fb86dfb14bc1" /><Relationship Type="http://schemas.openxmlformats.org/officeDocument/2006/relationships/slide" Target="/ppt/slides/slide7.xml" Id="R506a556dba4842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de79ba33b84d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7ab5f17ff4eea" /><Relationship Type="http://schemas.openxmlformats.org/officeDocument/2006/relationships/theme" Target="/ppt/slideMasters/theme/theme1.xml" Id="Rb7bf7f20f99c44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f7ab5f17ff4e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99c64eb4544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dfe12f51a48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be3c8671940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c737b65354d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bd4dc25ba4e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c870bd08f46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3ff784a934d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G.A.S.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G.A.S. HOLDING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2 894 972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30 892 407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32 558 196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STEPANENKO GEIR ANTE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Ante Stepanenko, Sundgata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989 135 848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