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1db4421c6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464876458439b"/>
  </p:sldMasterIdLst>
  <p:sldIdLst>
    <p:sldId xmlns:r="http://schemas.openxmlformats.org/officeDocument/2006/relationships" id="256" r:id="R63248dbbb74d47d2"/>
    <p:sldId xmlns:r="http://schemas.openxmlformats.org/officeDocument/2006/relationships" id="257" r:id="Ref6f8966731045e6"/>
    <p:sldId xmlns:r="http://schemas.openxmlformats.org/officeDocument/2006/relationships" id="258" r:id="R88b101bb469542e8"/>
    <p:sldId xmlns:r="http://schemas.openxmlformats.org/officeDocument/2006/relationships" id="259" r:id="Red1a390bf2ab4fc2"/>
    <p:sldId xmlns:r="http://schemas.openxmlformats.org/officeDocument/2006/relationships" id="260" r:id="R35af5d57e2ce4e27"/>
    <p:sldId xmlns:r="http://schemas.openxmlformats.org/officeDocument/2006/relationships" id="261" r:id="R0d876741a23640ba"/>
    <p:sldId xmlns:r="http://schemas.openxmlformats.org/officeDocument/2006/relationships" id="262" r:id="Rf55458c0c737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464876458439b" /><Relationship Type="http://schemas.openxmlformats.org/officeDocument/2006/relationships/slide" Target="/ppt/slides/slide1.xml" Id="R63248dbbb74d47d2" /><Relationship Type="http://schemas.openxmlformats.org/officeDocument/2006/relationships/slide" Target="/ppt/slides/slide2.xml" Id="Ref6f8966731045e6" /><Relationship Type="http://schemas.openxmlformats.org/officeDocument/2006/relationships/slide" Target="/ppt/slides/slide3.xml" Id="R88b101bb469542e8" /><Relationship Type="http://schemas.openxmlformats.org/officeDocument/2006/relationships/slide" Target="/ppt/slides/slide4.xml" Id="Red1a390bf2ab4fc2" /><Relationship Type="http://schemas.openxmlformats.org/officeDocument/2006/relationships/slide" Target="/ppt/slides/slide5.xml" Id="R35af5d57e2ce4e27" /><Relationship Type="http://schemas.openxmlformats.org/officeDocument/2006/relationships/slide" Target="/ppt/slides/slide6.xml" Id="R0d876741a23640ba" /><Relationship Type="http://schemas.openxmlformats.org/officeDocument/2006/relationships/slide" Target="/ppt/slides/slide7.xml" Id="Rf55458c0c737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b26afcb11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218a37c4842c6" /><Relationship Type="http://schemas.openxmlformats.org/officeDocument/2006/relationships/theme" Target="/ppt/slideMasters/theme/theme1.xml" Id="R06fddf2dc833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218a37c48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c8ae8e5b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6adb89479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ae0dfa5a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fde8f122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0799f940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833dc7ca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84d383ed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IVAN FOSSUM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FOSSUM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FOSSUM HOLDING AS ble etablert [år] og holder til i Tyristrand.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FOSSUM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FOSSUM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FOSSUM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FOSSUM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IVAN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FOSSUM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Vælerenveien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3533 Tyristrand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27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IVAN FOSSUM HOLDING AS</a:t>
            </a:r>
          </a:p>
        </p:txBody>
      </p:sp>
    </p:spTree>
  </p:cSld>
  <p:clrMapOvr>
    <a:masterClrMapping xmlns:a="http://schemas.openxmlformats.org/drawingml/2006/main"/>
  </p:clrMapOvr>
</p:sld>
</file>