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13cf67735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8d219681544f9"/>
  </p:sldMasterIdLst>
  <p:sldIdLst>
    <p:sldId xmlns:r="http://schemas.openxmlformats.org/officeDocument/2006/relationships" id="256" r:id="Rca1f9086a8854f06"/>
    <p:sldId xmlns:r="http://schemas.openxmlformats.org/officeDocument/2006/relationships" id="257" r:id="Re9572e82a8ce468c"/>
    <p:sldId xmlns:r="http://schemas.openxmlformats.org/officeDocument/2006/relationships" id="258" r:id="Ra61037a2e452478d"/>
    <p:sldId xmlns:r="http://schemas.openxmlformats.org/officeDocument/2006/relationships" id="259" r:id="R87dd494641d54b85"/>
    <p:sldId xmlns:r="http://schemas.openxmlformats.org/officeDocument/2006/relationships" id="260" r:id="R60e9c8f92f614140"/>
    <p:sldId xmlns:r="http://schemas.openxmlformats.org/officeDocument/2006/relationships" id="261" r:id="R2183673da7e04233"/>
    <p:sldId xmlns:r="http://schemas.openxmlformats.org/officeDocument/2006/relationships" id="262" r:id="R7741d61dfd5a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8d219681544f9" /><Relationship Type="http://schemas.openxmlformats.org/officeDocument/2006/relationships/slide" Target="/ppt/slides/slide1.xml" Id="Rca1f9086a8854f06" /><Relationship Type="http://schemas.openxmlformats.org/officeDocument/2006/relationships/slide" Target="/ppt/slides/slide2.xml" Id="Re9572e82a8ce468c" /><Relationship Type="http://schemas.openxmlformats.org/officeDocument/2006/relationships/slide" Target="/ppt/slides/slide3.xml" Id="Ra61037a2e452478d" /><Relationship Type="http://schemas.openxmlformats.org/officeDocument/2006/relationships/slide" Target="/ppt/slides/slide4.xml" Id="R87dd494641d54b85" /><Relationship Type="http://schemas.openxmlformats.org/officeDocument/2006/relationships/slide" Target="/ppt/slides/slide5.xml" Id="R60e9c8f92f614140" /><Relationship Type="http://schemas.openxmlformats.org/officeDocument/2006/relationships/slide" Target="/ppt/slides/slide6.xml" Id="R2183673da7e04233" /><Relationship Type="http://schemas.openxmlformats.org/officeDocument/2006/relationships/slide" Target="/ppt/slides/slide7.xml" Id="R7741d61dfd5a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e167a8b10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d2066106a4773" /><Relationship Type="http://schemas.openxmlformats.org/officeDocument/2006/relationships/theme" Target="/ppt/slideMasters/theme/theme1.xml" Id="R587bb86b51be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d2066106a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e9bd35080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d0feb9791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c3274125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4b96c405a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f928a3b2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192f6d67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cdc758f2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GRANSTUEN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40 382 352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HANS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