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d317e8da1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934e4d7c141ea"/>
  </p:sldMasterIdLst>
  <p:sldIdLst>
    <p:sldId xmlns:r="http://schemas.openxmlformats.org/officeDocument/2006/relationships" id="256" r:id="R13db03d101b34997"/>
    <p:sldId xmlns:r="http://schemas.openxmlformats.org/officeDocument/2006/relationships" id="257" r:id="Rfff366ac4d5e4c9c"/>
    <p:sldId xmlns:r="http://schemas.openxmlformats.org/officeDocument/2006/relationships" id="258" r:id="R2a9fd712dd054b76"/>
    <p:sldId xmlns:r="http://schemas.openxmlformats.org/officeDocument/2006/relationships" id="259" r:id="Rbe816f9acd674f4e"/>
    <p:sldId xmlns:r="http://schemas.openxmlformats.org/officeDocument/2006/relationships" id="260" r:id="R86cbac532b7e47f8"/>
    <p:sldId xmlns:r="http://schemas.openxmlformats.org/officeDocument/2006/relationships" id="261" r:id="R9d6feda91e204661"/>
    <p:sldId xmlns:r="http://schemas.openxmlformats.org/officeDocument/2006/relationships" id="262" r:id="R4f8391dec3fa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934e4d7c141ea" /><Relationship Type="http://schemas.openxmlformats.org/officeDocument/2006/relationships/slide" Target="/ppt/slides/slide1.xml" Id="R13db03d101b34997" /><Relationship Type="http://schemas.openxmlformats.org/officeDocument/2006/relationships/slide" Target="/ppt/slides/slide2.xml" Id="Rfff366ac4d5e4c9c" /><Relationship Type="http://schemas.openxmlformats.org/officeDocument/2006/relationships/slide" Target="/ppt/slides/slide3.xml" Id="R2a9fd712dd054b76" /><Relationship Type="http://schemas.openxmlformats.org/officeDocument/2006/relationships/slide" Target="/ppt/slides/slide4.xml" Id="Rbe816f9acd674f4e" /><Relationship Type="http://schemas.openxmlformats.org/officeDocument/2006/relationships/slide" Target="/ppt/slides/slide5.xml" Id="R86cbac532b7e47f8" /><Relationship Type="http://schemas.openxmlformats.org/officeDocument/2006/relationships/slide" Target="/ppt/slides/slide6.xml" Id="R9d6feda91e204661" /><Relationship Type="http://schemas.openxmlformats.org/officeDocument/2006/relationships/slide" Target="/ppt/slides/slide7.xml" Id="R4f8391dec3fa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a8b1dd85a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eeb370fe047f5" /><Relationship Type="http://schemas.openxmlformats.org/officeDocument/2006/relationships/theme" Target="/ppt/slideMasters/theme/theme1.xml" Id="R1de725b1e1b5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eeb370fe047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d19b9f54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1218db12a46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c3cf135f0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af7d653eb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0100dd553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a737672fe4d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2a7cf526f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REGNSKAP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RONNY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VOLLESFJORD METTE 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Beers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mette@birkelandregnskap.no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