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9362c4a70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8799d8a7a4147"/>
  </p:sldMasterIdLst>
  <p:sldIdLst>
    <p:sldId xmlns:r="http://schemas.openxmlformats.org/officeDocument/2006/relationships" id="256" r:id="R76bc0cdeb615433b"/>
    <p:sldId xmlns:r="http://schemas.openxmlformats.org/officeDocument/2006/relationships" id="257" r:id="R317409fa81f445a1"/>
    <p:sldId xmlns:r="http://schemas.openxmlformats.org/officeDocument/2006/relationships" id="258" r:id="R89a16b759b8b480b"/>
    <p:sldId xmlns:r="http://schemas.openxmlformats.org/officeDocument/2006/relationships" id="259" r:id="R847f2297cb9342c6"/>
    <p:sldId xmlns:r="http://schemas.openxmlformats.org/officeDocument/2006/relationships" id="260" r:id="R26303a68b497424a"/>
    <p:sldId xmlns:r="http://schemas.openxmlformats.org/officeDocument/2006/relationships" id="261" r:id="R3c5dc5a79f9d44c3"/>
    <p:sldId xmlns:r="http://schemas.openxmlformats.org/officeDocument/2006/relationships" id="262" r:id="R8502b76773cb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8799d8a7a4147" /><Relationship Type="http://schemas.openxmlformats.org/officeDocument/2006/relationships/slide" Target="/ppt/slides/slide1.xml" Id="R76bc0cdeb615433b" /><Relationship Type="http://schemas.openxmlformats.org/officeDocument/2006/relationships/slide" Target="/ppt/slides/slide2.xml" Id="R317409fa81f445a1" /><Relationship Type="http://schemas.openxmlformats.org/officeDocument/2006/relationships/slide" Target="/ppt/slides/slide3.xml" Id="R89a16b759b8b480b" /><Relationship Type="http://schemas.openxmlformats.org/officeDocument/2006/relationships/slide" Target="/ppt/slides/slide4.xml" Id="R847f2297cb9342c6" /><Relationship Type="http://schemas.openxmlformats.org/officeDocument/2006/relationships/slide" Target="/ppt/slides/slide5.xml" Id="R26303a68b497424a" /><Relationship Type="http://schemas.openxmlformats.org/officeDocument/2006/relationships/slide" Target="/ppt/slides/slide6.xml" Id="R3c5dc5a79f9d44c3" /><Relationship Type="http://schemas.openxmlformats.org/officeDocument/2006/relationships/slide" Target="/ppt/slides/slide7.xml" Id="R8502b76773cb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debfd8109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8ac8972c4b69" /><Relationship Type="http://schemas.openxmlformats.org/officeDocument/2006/relationships/theme" Target="/ppt/slideMasters/theme/theme1.xml" Id="R3be274736e1f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08ac8972c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45041f88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5dbdfa22b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3e096a20e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24344ce1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5fb83633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f006c781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2ed9a09f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JOHNSEN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JOHNSEN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10 192 510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154 164 902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159 187 509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Granstuveien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989 137 247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JOHNSEN HOLDING AS</a:t>
            </a:r>
          </a:p>
        </p:txBody>
      </p:sp>
    </p:spTree>
  </p:cSld>
  <p:clrMapOvr>
    <a:masterClrMapping xmlns:a="http://schemas.openxmlformats.org/drawingml/2006/main"/>
  </p:clrMapOvr>
</p:sld>
</file>