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4cea07dcc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427b163d44691"/>
  </p:sldMasterIdLst>
  <p:sldIdLst>
    <p:sldId xmlns:r="http://schemas.openxmlformats.org/officeDocument/2006/relationships" id="256" r:id="R6a693c441d9f48d2"/>
    <p:sldId xmlns:r="http://schemas.openxmlformats.org/officeDocument/2006/relationships" id="257" r:id="R9712ade152b144f4"/>
    <p:sldId xmlns:r="http://schemas.openxmlformats.org/officeDocument/2006/relationships" id="258" r:id="Rd9f6e05bf03d4947"/>
    <p:sldId xmlns:r="http://schemas.openxmlformats.org/officeDocument/2006/relationships" id="259" r:id="R350cf417603446af"/>
    <p:sldId xmlns:r="http://schemas.openxmlformats.org/officeDocument/2006/relationships" id="260" r:id="Re7a1eb6d4c404faa"/>
    <p:sldId xmlns:r="http://schemas.openxmlformats.org/officeDocument/2006/relationships" id="261" r:id="R6d0a7df8ab7c44c7"/>
    <p:sldId xmlns:r="http://schemas.openxmlformats.org/officeDocument/2006/relationships" id="262" r:id="R341e3db2354e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427b163d44691" /><Relationship Type="http://schemas.openxmlformats.org/officeDocument/2006/relationships/slide" Target="/ppt/slides/slide1.xml" Id="R6a693c441d9f48d2" /><Relationship Type="http://schemas.openxmlformats.org/officeDocument/2006/relationships/slide" Target="/ppt/slides/slide2.xml" Id="R9712ade152b144f4" /><Relationship Type="http://schemas.openxmlformats.org/officeDocument/2006/relationships/slide" Target="/ppt/slides/slide3.xml" Id="Rd9f6e05bf03d4947" /><Relationship Type="http://schemas.openxmlformats.org/officeDocument/2006/relationships/slide" Target="/ppt/slides/slide4.xml" Id="R350cf417603446af" /><Relationship Type="http://schemas.openxmlformats.org/officeDocument/2006/relationships/slide" Target="/ppt/slides/slide5.xml" Id="Re7a1eb6d4c404faa" /><Relationship Type="http://schemas.openxmlformats.org/officeDocument/2006/relationships/slide" Target="/ppt/slides/slide6.xml" Id="R6d0a7df8ab7c44c7" /><Relationship Type="http://schemas.openxmlformats.org/officeDocument/2006/relationships/slide" Target="/ppt/slides/slide7.xml" Id="R341e3db2354e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3c1de0676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1c3314c440ee" /><Relationship Type="http://schemas.openxmlformats.org/officeDocument/2006/relationships/theme" Target="/ppt/slideMasters/theme/theme1.xml" Id="Rc823b6d971c7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c1c3314c4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4c3c7aa9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233a7dea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0c0e8c311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8508464c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0a6221f9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a22334ce4a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af4f942ab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 EIENDOM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4 371 890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31 880 884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80 450 523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Finstadveien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 EIENDOM AS</a:t>
            </a:r>
          </a:p>
        </p:txBody>
      </p:sp>
    </p:spTree>
  </p:cSld>
  <p:clrMapOvr>
    <a:masterClrMapping xmlns:a="http://schemas.openxmlformats.org/drawingml/2006/main"/>
  </p:clrMapOvr>
</p:sld>
</file>