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35d0c6db8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a5ff799b641e2"/>
  </p:sldMasterIdLst>
  <p:sldIdLst>
    <p:sldId xmlns:r="http://schemas.openxmlformats.org/officeDocument/2006/relationships" id="256" r:id="R13931d87cd1144d5"/>
    <p:sldId xmlns:r="http://schemas.openxmlformats.org/officeDocument/2006/relationships" id="257" r:id="R059651354e8b4741"/>
    <p:sldId xmlns:r="http://schemas.openxmlformats.org/officeDocument/2006/relationships" id="258" r:id="R4f25fe52e0b24c52"/>
    <p:sldId xmlns:r="http://schemas.openxmlformats.org/officeDocument/2006/relationships" id="259" r:id="R568c9fc6f27b49f6"/>
    <p:sldId xmlns:r="http://schemas.openxmlformats.org/officeDocument/2006/relationships" id="260" r:id="R8674be20729545c1"/>
    <p:sldId xmlns:r="http://schemas.openxmlformats.org/officeDocument/2006/relationships" id="261" r:id="R0bd9b05a232541d0"/>
    <p:sldId xmlns:r="http://schemas.openxmlformats.org/officeDocument/2006/relationships" id="262" r:id="R79cc1e7d16d6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a5ff799b641e2" /><Relationship Type="http://schemas.openxmlformats.org/officeDocument/2006/relationships/slide" Target="/ppt/slides/slide1.xml" Id="R13931d87cd1144d5" /><Relationship Type="http://schemas.openxmlformats.org/officeDocument/2006/relationships/slide" Target="/ppt/slides/slide2.xml" Id="R059651354e8b4741" /><Relationship Type="http://schemas.openxmlformats.org/officeDocument/2006/relationships/slide" Target="/ppt/slides/slide3.xml" Id="R4f25fe52e0b24c52" /><Relationship Type="http://schemas.openxmlformats.org/officeDocument/2006/relationships/slide" Target="/ppt/slides/slide4.xml" Id="R568c9fc6f27b49f6" /><Relationship Type="http://schemas.openxmlformats.org/officeDocument/2006/relationships/slide" Target="/ppt/slides/slide5.xml" Id="R8674be20729545c1" /><Relationship Type="http://schemas.openxmlformats.org/officeDocument/2006/relationships/slide" Target="/ppt/slides/slide6.xml" Id="R0bd9b05a232541d0" /><Relationship Type="http://schemas.openxmlformats.org/officeDocument/2006/relationships/slide" Target="/ppt/slides/slide7.xml" Id="R79cc1e7d16d6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875f4bfd1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eae3f4ebc4438" /><Relationship Type="http://schemas.openxmlformats.org/officeDocument/2006/relationships/theme" Target="/ppt/slideMasters/theme/theme1.xml" Id="R4e0839d14ee4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1eae3f4ebc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19e0cdb13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d4e55058e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a10af3a5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81fb2e085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76b083f4a48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39727cc00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6a08f2b7a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JST HOLDING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3 889 490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 JOHN SIGVE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989 137 735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JST HOLDING AS</a:t>
            </a:r>
          </a:p>
        </p:txBody>
      </p:sp>
    </p:spTree>
  </p:cSld>
  <p:clrMapOvr>
    <a:masterClrMapping xmlns:a="http://schemas.openxmlformats.org/drawingml/2006/main"/>
  </p:clrMapOvr>
</p:sld>
</file>