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9a6ac4224f49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9673c670e84dc0"/>
  </p:sldMasterIdLst>
  <p:sldIdLst>
    <p:sldId xmlns:r="http://schemas.openxmlformats.org/officeDocument/2006/relationships" id="256" r:id="R59f75731f40a4b42"/>
    <p:sldId xmlns:r="http://schemas.openxmlformats.org/officeDocument/2006/relationships" id="257" r:id="R6f6879cfcac74cd5"/>
    <p:sldId xmlns:r="http://schemas.openxmlformats.org/officeDocument/2006/relationships" id="258" r:id="Rf8d07be408514050"/>
    <p:sldId xmlns:r="http://schemas.openxmlformats.org/officeDocument/2006/relationships" id="259" r:id="Raa0e748a2fcd4283"/>
    <p:sldId xmlns:r="http://schemas.openxmlformats.org/officeDocument/2006/relationships" id="260" r:id="R6de0d90281e742d2"/>
    <p:sldId xmlns:r="http://schemas.openxmlformats.org/officeDocument/2006/relationships" id="261" r:id="R59f937db7d594c9e"/>
    <p:sldId xmlns:r="http://schemas.openxmlformats.org/officeDocument/2006/relationships" id="262" r:id="R7f564fd06e9847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9673c670e84dc0" /><Relationship Type="http://schemas.openxmlformats.org/officeDocument/2006/relationships/slide" Target="/ppt/slides/slide1.xml" Id="R59f75731f40a4b42" /><Relationship Type="http://schemas.openxmlformats.org/officeDocument/2006/relationships/slide" Target="/ppt/slides/slide2.xml" Id="R6f6879cfcac74cd5" /><Relationship Type="http://schemas.openxmlformats.org/officeDocument/2006/relationships/slide" Target="/ppt/slides/slide3.xml" Id="Rf8d07be408514050" /><Relationship Type="http://schemas.openxmlformats.org/officeDocument/2006/relationships/slide" Target="/ppt/slides/slide4.xml" Id="Raa0e748a2fcd4283" /><Relationship Type="http://schemas.openxmlformats.org/officeDocument/2006/relationships/slide" Target="/ppt/slides/slide5.xml" Id="R6de0d90281e742d2" /><Relationship Type="http://schemas.openxmlformats.org/officeDocument/2006/relationships/slide" Target="/ppt/slides/slide6.xml" Id="R59f937db7d594c9e" /><Relationship Type="http://schemas.openxmlformats.org/officeDocument/2006/relationships/slide" Target="/ppt/slides/slide7.xml" Id="R7f564fd06e9847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90e5d26eee46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a83a5fb3e41b9" /><Relationship Type="http://schemas.openxmlformats.org/officeDocument/2006/relationships/theme" Target="/ppt/slideMasters/theme/theme1.xml" Id="Rc408eda3ee5444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ba83a5fb3e41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cd63a37f942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80359f2ce4d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45e3d3bfd4e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79ef7de7d48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42eb6c4654f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af1d32c6b4b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2f59ca1dc49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JÆRMUR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JÆRMUR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JÆRMUR AS ble etablert [år] og holder til i Varhaug.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JÆRMUR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JÆRMUR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JÆRMUR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26 896 371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4 110 786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3 332 819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7 103 402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11 389 524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JÆRMUR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JÆRMUR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JÆRMUR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Ånestadvegen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4360 Varhaug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989 138 502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JÆRMUR AS</a:t>
            </a:r>
          </a:p>
        </p:txBody>
      </p:sp>
    </p:spTree>
  </p:cSld>
  <p:clrMapOvr>
    <a:masterClrMapping xmlns:a="http://schemas.openxmlformats.org/drawingml/2006/main"/>
  </p:clrMapOvr>
</p:sld>
</file>