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a18033c8441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e604f363f14c4e"/>
  </p:sldMasterIdLst>
  <p:sldIdLst>
    <p:sldId xmlns:r="http://schemas.openxmlformats.org/officeDocument/2006/relationships" id="256" r:id="Rd4da38b0185d491e"/>
    <p:sldId xmlns:r="http://schemas.openxmlformats.org/officeDocument/2006/relationships" id="257" r:id="Rc6b3cab687ad45ff"/>
    <p:sldId xmlns:r="http://schemas.openxmlformats.org/officeDocument/2006/relationships" id="258" r:id="Ra683e957c43b4e25"/>
    <p:sldId xmlns:r="http://schemas.openxmlformats.org/officeDocument/2006/relationships" id="259" r:id="Re34cc20e80ed4c82"/>
    <p:sldId xmlns:r="http://schemas.openxmlformats.org/officeDocument/2006/relationships" id="260" r:id="R29ba28cb125647f9"/>
    <p:sldId xmlns:r="http://schemas.openxmlformats.org/officeDocument/2006/relationships" id="261" r:id="Ra8b67e8497dc42bb"/>
    <p:sldId xmlns:r="http://schemas.openxmlformats.org/officeDocument/2006/relationships" id="262" r:id="Rf2411c7947ea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604f363f14c4e" /><Relationship Type="http://schemas.openxmlformats.org/officeDocument/2006/relationships/slide" Target="/ppt/slides/slide1.xml" Id="Rd4da38b0185d491e" /><Relationship Type="http://schemas.openxmlformats.org/officeDocument/2006/relationships/slide" Target="/ppt/slides/slide2.xml" Id="Rc6b3cab687ad45ff" /><Relationship Type="http://schemas.openxmlformats.org/officeDocument/2006/relationships/slide" Target="/ppt/slides/slide3.xml" Id="Ra683e957c43b4e25" /><Relationship Type="http://schemas.openxmlformats.org/officeDocument/2006/relationships/slide" Target="/ppt/slides/slide4.xml" Id="Re34cc20e80ed4c82" /><Relationship Type="http://schemas.openxmlformats.org/officeDocument/2006/relationships/slide" Target="/ppt/slides/slide5.xml" Id="R29ba28cb125647f9" /><Relationship Type="http://schemas.openxmlformats.org/officeDocument/2006/relationships/slide" Target="/ppt/slides/slide6.xml" Id="Ra8b67e8497dc42bb" /><Relationship Type="http://schemas.openxmlformats.org/officeDocument/2006/relationships/slide" Target="/ppt/slides/slide7.xml" Id="Rf2411c7947ea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adb11bd0f4b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450e37e124f6c" /><Relationship Type="http://schemas.openxmlformats.org/officeDocument/2006/relationships/theme" Target="/ppt/slideMasters/theme/theme1.xml" Id="Rfc98f6acec25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9450e37e12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b0014efef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2420012e84a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9613b3336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56ed0470e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cd9b6ee09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daf93de9f46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4aee63028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SELSA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−225 364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75 203 792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77 676 832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BENEDICTE SANDUM SELMER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SELMER SANDUM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SANDUM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William S Sandum, Broveien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989 140 116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SELSA AS</a:t>
            </a:r>
          </a:p>
        </p:txBody>
      </p:sp>
    </p:spTree>
  </p:cSld>
  <p:clrMapOvr>
    <a:masterClrMapping xmlns:a="http://schemas.openxmlformats.org/drawingml/2006/main"/>
  </p:clrMapOvr>
</p:sld>
</file>