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9d58530ddb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974a8104d499e"/>
  </p:sldMasterIdLst>
  <p:sldIdLst>
    <p:sldId xmlns:r="http://schemas.openxmlformats.org/officeDocument/2006/relationships" id="256" r:id="R5e821387ac104e2b"/>
    <p:sldId xmlns:r="http://schemas.openxmlformats.org/officeDocument/2006/relationships" id="257" r:id="R24e37130b8a24232"/>
    <p:sldId xmlns:r="http://schemas.openxmlformats.org/officeDocument/2006/relationships" id="258" r:id="R7f2d612b0a52499b"/>
    <p:sldId xmlns:r="http://schemas.openxmlformats.org/officeDocument/2006/relationships" id="259" r:id="Ra35de7e8543b4a18"/>
    <p:sldId xmlns:r="http://schemas.openxmlformats.org/officeDocument/2006/relationships" id="260" r:id="R5f876a646051419c"/>
    <p:sldId xmlns:r="http://schemas.openxmlformats.org/officeDocument/2006/relationships" id="261" r:id="Re8253abe20fa4477"/>
    <p:sldId xmlns:r="http://schemas.openxmlformats.org/officeDocument/2006/relationships" id="262" r:id="Rfc584bf8cf95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974a8104d499e" /><Relationship Type="http://schemas.openxmlformats.org/officeDocument/2006/relationships/slide" Target="/ppt/slides/slide1.xml" Id="R5e821387ac104e2b" /><Relationship Type="http://schemas.openxmlformats.org/officeDocument/2006/relationships/slide" Target="/ppt/slides/slide2.xml" Id="R24e37130b8a24232" /><Relationship Type="http://schemas.openxmlformats.org/officeDocument/2006/relationships/slide" Target="/ppt/slides/slide3.xml" Id="R7f2d612b0a52499b" /><Relationship Type="http://schemas.openxmlformats.org/officeDocument/2006/relationships/slide" Target="/ppt/slides/slide4.xml" Id="Ra35de7e8543b4a18" /><Relationship Type="http://schemas.openxmlformats.org/officeDocument/2006/relationships/slide" Target="/ppt/slides/slide5.xml" Id="R5f876a646051419c" /><Relationship Type="http://schemas.openxmlformats.org/officeDocument/2006/relationships/slide" Target="/ppt/slides/slide6.xml" Id="Re8253abe20fa4477" /><Relationship Type="http://schemas.openxmlformats.org/officeDocument/2006/relationships/slide" Target="/ppt/slides/slide7.xml" Id="Rfc584bf8cf95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2c152c23b4f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67f84c9864ed3" /><Relationship Type="http://schemas.openxmlformats.org/officeDocument/2006/relationships/theme" Target="/ppt/slideMasters/theme/theme1.xml" Id="R017e305fc133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67f84c986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259a4fb6c40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f921671c3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e71265e53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9b3dc1d0d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132bf3c50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e840076a148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0354de45e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DRAGSTEN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DRAGSTEN INVEST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2 349 804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21 939 420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22 028 072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DRAGSTEN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989 140 205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DRAGSTEN INVEST AS</a:t>
            </a:r>
          </a:p>
        </p:txBody>
      </p:sp>
    </p:spTree>
  </p:cSld>
  <p:clrMapOvr>
    <a:masterClrMapping xmlns:a="http://schemas.openxmlformats.org/drawingml/2006/main"/>
  </p:clrMapOvr>
</p:sld>
</file>