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32f504aedf4d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4e108f38214428"/>
  </p:sldMasterIdLst>
  <p:sldIdLst>
    <p:sldId xmlns:r="http://schemas.openxmlformats.org/officeDocument/2006/relationships" id="256" r:id="R44f0e176ed1443f9"/>
    <p:sldId xmlns:r="http://schemas.openxmlformats.org/officeDocument/2006/relationships" id="257" r:id="Rebc6d218697b4bfc"/>
    <p:sldId xmlns:r="http://schemas.openxmlformats.org/officeDocument/2006/relationships" id="258" r:id="R51c19fa722234c4c"/>
    <p:sldId xmlns:r="http://schemas.openxmlformats.org/officeDocument/2006/relationships" id="259" r:id="R0668b7aaff214701"/>
    <p:sldId xmlns:r="http://schemas.openxmlformats.org/officeDocument/2006/relationships" id="260" r:id="R2c81ee8a50d94f69"/>
    <p:sldId xmlns:r="http://schemas.openxmlformats.org/officeDocument/2006/relationships" id="261" r:id="R3bc5332fb2ff425f"/>
    <p:sldId xmlns:r="http://schemas.openxmlformats.org/officeDocument/2006/relationships" id="262" r:id="R50bb8d358f1349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e108f38214428" /><Relationship Type="http://schemas.openxmlformats.org/officeDocument/2006/relationships/slide" Target="/ppt/slides/slide1.xml" Id="R44f0e176ed1443f9" /><Relationship Type="http://schemas.openxmlformats.org/officeDocument/2006/relationships/slide" Target="/ppt/slides/slide2.xml" Id="Rebc6d218697b4bfc" /><Relationship Type="http://schemas.openxmlformats.org/officeDocument/2006/relationships/slide" Target="/ppt/slides/slide3.xml" Id="R51c19fa722234c4c" /><Relationship Type="http://schemas.openxmlformats.org/officeDocument/2006/relationships/slide" Target="/ppt/slides/slide4.xml" Id="R0668b7aaff214701" /><Relationship Type="http://schemas.openxmlformats.org/officeDocument/2006/relationships/slide" Target="/ppt/slides/slide5.xml" Id="R2c81ee8a50d94f69" /><Relationship Type="http://schemas.openxmlformats.org/officeDocument/2006/relationships/slide" Target="/ppt/slides/slide6.xml" Id="R3bc5332fb2ff425f" /><Relationship Type="http://schemas.openxmlformats.org/officeDocument/2006/relationships/slide" Target="/ppt/slides/slide7.xml" Id="R50bb8d358f1349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81a59b64440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c4cbfdb7346d9" /><Relationship Type="http://schemas.openxmlformats.org/officeDocument/2006/relationships/theme" Target="/ppt/slideMasters/theme/theme1.xml" Id="R1796a9fa0e2b4a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bc4cbfdb7346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8b62823c04b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88680d80540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624d0ef1141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c3cce3eb548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260a9aca044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83575abe947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9643cad6e4b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B. FURRE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FURRE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 FURRE HOLDING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FURRE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FURRE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FURRE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1 171 812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3 882 302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11 978 539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FURRE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ASBJØRN FURRE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FURRE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Kvamsengvegen 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989 140 353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FURRE HOLDING AS</a:t>
            </a:r>
          </a:p>
        </p:txBody>
      </p:sp>
    </p:spTree>
  </p:cSld>
  <p:clrMapOvr>
    <a:masterClrMapping xmlns:a="http://schemas.openxmlformats.org/drawingml/2006/main"/>
  </p:clrMapOvr>
</p:sld>
</file>