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14ce004f6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67bb4f3e84034"/>
  </p:sldMasterIdLst>
  <p:sldIdLst>
    <p:sldId xmlns:r="http://schemas.openxmlformats.org/officeDocument/2006/relationships" id="256" r:id="Rdcf7ea5f190b4a66"/>
    <p:sldId xmlns:r="http://schemas.openxmlformats.org/officeDocument/2006/relationships" id="257" r:id="R7eef9eeacad642e9"/>
    <p:sldId xmlns:r="http://schemas.openxmlformats.org/officeDocument/2006/relationships" id="258" r:id="R77e0ba0ab2544b2b"/>
    <p:sldId xmlns:r="http://schemas.openxmlformats.org/officeDocument/2006/relationships" id="259" r:id="R50a8087151cc457c"/>
    <p:sldId xmlns:r="http://schemas.openxmlformats.org/officeDocument/2006/relationships" id="260" r:id="Rb78b770ca0794a53"/>
    <p:sldId xmlns:r="http://schemas.openxmlformats.org/officeDocument/2006/relationships" id="261" r:id="R5544e70775dd4673"/>
    <p:sldId xmlns:r="http://schemas.openxmlformats.org/officeDocument/2006/relationships" id="262" r:id="R157dbe34dfad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67bb4f3e84034" /><Relationship Type="http://schemas.openxmlformats.org/officeDocument/2006/relationships/slide" Target="/ppt/slides/slide1.xml" Id="Rdcf7ea5f190b4a66" /><Relationship Type="http://schemas.openxmlformats.org/officeDocument/2006/relationships/slide" Target="/ppt/slides/slide2.xml" Id="R7eef9eeacad642e9" /><Relationship Type="http://schemas.openxmlformats.org/officeDocument/2006/relationships/slide" Target="/ppt/slides/slide3.xml" Id="R77e0ba0ab2544b2b" /><Relationship Type="http://schemas.openxmlformats.org/officeDocument/2006/relationships/slide" Target="/ppt/slides/slide4.xml" Id="R50a8087151cc457c" /><Relationship Type="http://schemas.openxmlformats.org/officeDocument/2006/relationships/slide" Target="/ppt/slides/slide5.xml" Id="Rb78b770ca0794a53" /><Relationship Type="http://schemas.openxmlformats.org/officeDocument/2006/relationships/slide" Target="/ppt/slides/slide6.xml" Id="R5544e70775dd4673" /><Relationship Type="http://schemas.openxmlformats.org/officeDocument/2006/relationships/slide" Target="/ppt/slides/slide7.xml" Id="R157dbe34dfad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6bfe18dd3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179b960f40f6" /><Relationship Type="http://schemas.openxmlformats.org/officeDocument/2006/relationships/theme" Target="/ppt/slideMasters/theme/theme1.xml" Id="R0b4d40ffeee6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e179b960f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a9b413bd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44031075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05be3b95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0e92e448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e9a6afc2c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f1947e16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60a16c71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SVOLDERSHOP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SVOLDERSHOP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95 776 013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98 953 060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AXEL PRYDZ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AXEL PRYDZ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SVOLDERSHOP AS</a:t>
            </a:r>
          </a:p>
        </p:txBody>
      </p:sp>
    </p:spTree>
  </p:cSld>
  <p:clrMapOvr>
    <a:masterClrMapping xmlns:a="http://schemas.openxmlformats.org/drawingml/2006/main"/>
  </p:clrMapOvr>
</p:sld>
</file>