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caeafb3e1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407e2831d478f"/>
  </p:sldMasterIdLst>
  <p:sldIdLst>
    <p:sldId xmlns:r="http://schemas.openxmlformats.org/officeDocument/2006/relationships" id="256" r:id="R16a5880dadfb4be5"/>
    <p:sldId xmlns:r="http://schemas.openxmlformats.org/officeDocument/2006/relationships" id="257" r:id="Rf38b771c2eef44f2"/>
    <p:sldId xmlns:r="http://schemas.openxmlformats.org/officeDocument/2006/relationships" id="258" r:id="R895a2b2525cd41e4"/>
    <p:sldId xmlns:r="http://schemas.openxmlformats.org/officeDocument/2006/relationships" id="259" r:id="R5ca379ba81d5446f"/>
    <p:sldId xmlns:r="http://schemas.openxmlformats.org/officeDocument/2006/relationships" id="260" r:id="R8712ab4b90134ef2"/>
    <p:sldId xmlns:r="http://schemas.openxmlformats.org/officeDocument/2006/relationships" id="261" r:id="R8f38b77f4b8e4099"/>
    <p:sldId xmlns:r="http://schemas.openxmlformats.org/officeDocument/2006/relationships" id="262" r:id="R5dc5af19d527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407e2831d478f" /><Relationship Type="http://schemas.openxmlformats.org/officeDocument/2006/relationships/slide" Target="/ppt/slides/slide1.xml" Id="R16a5880dadfb4be5" /><Relationship Type="http://schemas.openxmlformats.org/officeDocument/2006/relationships/slide" Target="/ppt/slides/slide2.xml" Id="Rf38b771c2eef44f2" /><Relationship Type="http://schemas.openxmlformats.org/officeDocument/2006/relationships/slide" Target="/ppt/slides/slide3.xml" Id="R895a2b2525cd41e4" /><Relationship Type="http://schemas.openxmlformats.org/officeDocument/2006/relationships/slide" Target="/ppt/slides/slide4.xml" Id="R5ca379ba81d5446f" /><Relationship Type="http://schemas.openxmlformats.org/officeDocument/2006/relationships/slide" Target="/ppt/slides/slide5.xml" Id="R8712ab4b90134ef2" /><Relationship Type="http://schemas.openxmlformats.org/officeDocument/2006/relationships/slide" Target="/ppt/slides/slide6.xml" Id="R8f38b77f4b8e4099" /><Relationship Type="http://schemas.openxmlformats.org/officeDocument/2006/relationships/slide" Target="/ppt/slides/slide7.xml" Id="R5dc5af19d527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a10076a3544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f7a168fbf4223" /><Relationship Type="http://schemas.openxmlformats.org/officeDocument/2006/relationships/theme" Target="/ppt/slideMasters/theme/theme1.xml" Id="Rd077b32c2d6a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f7a168fbf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081f90127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2405a5da0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3004b07a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013173aa6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81f185ef4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3165c0a2b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2ec29cbf4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EIENDOM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159 908 047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SISI TWINS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SARA ØIEN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ANNE-GRETHE HUSVIK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ANDERS HUSVIK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SIV ANITA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Meyers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