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a7a184143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d8179f8a5488d"/>
  </p:sldMasterIdLst>
  <p:sldIdLst>
    <p:sldId xmlns:r="http://schemas.openxmlformats.org/officeDocument/2006/relationships" id="256" r:id="Rc062b5499dd84254"/>
    <p:sldId xmlns:r="http://schemas.openxmlformats.org/officeDocument/2006/relationships" id="257" r:id="R9e5b11f052b44f7c"/>
    <p:sldId xmlns:r="http://schemas.openxmlformats.org/officeDocument/2006/relationships" id="258" r:id="R9e60c3382c9449e0"/>
    <p:sldId xmlns:r="http://schemas.openxmlformats.org/officeDocument/2006/relationships" id="259" r:id="R03258a715d2d47b7"/>
    <p:sldId xmlns:r="http://schemas.openxmlformats.org/officeDocument/2006/relationships" id="260" r:id="Rf64fcc4e0ab24024"/>
    <p:sldId xmlns:r="http://schemas.openxmlformats.org/officeDocument/2006/relationships" id="261" r:id="R30962ef638b240ed"/>
    <p:sldId xmlns:r="http://schemas.openxmlformats.org/officeDocument/2006/relationships" id="262" r:id="Red76a72abb64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d8179f8a5488d" /><Relationship Type="http://schemas.openxmlformats.org/officeDocument/2006/relationships/slide" Target="/ppt/slides/slide1.xml" Id="Rc062b5499dd84254" /><Relationship Type="http://schemas.openxmlformats.org/officeDocument/2006/relationships/slide" Target="/ppt/slides/slide2.xml" Id="R9e5b11f052b44f7c" /><Relationship Type="http://schemas.openxmlformats.org/officeDocument/2006/relationships/slide" Target="/ppt/slides/slide3.xml" Id="R9e60c3382c9449e0" /><Relationship Type="http://schemas.openxmlformats.org/officeDocument/2006/relationships/slide" Target="/ppt/slides/slide4.xml" Id="R03258a715d2d47b7" /><Relationship Type="http://schemas.openxmlformats.org/officeDocument/2006/relationships/slide" Target="/ppt/slides/slide5.xml" Id="Rf64fcc4e0ab24024" /><Relationship Type="http://schemas.openxmlformats.org/officeDocument/2006/relationships/slide" Target="/ppt/slides/slide6.xml" Id="R30962ef638b240ed" /><Relationship Type="http://schemas.openxmlformats.org/officeDocument/2006/relationships/slide" Target="/ppt/slides/slide7.xml" Id="Red76a72abb64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805f25473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333feee3c408f" /><Relationship Type="http://schemas.openxmlformats.org/officeDocument/2006/relationships/theme" Target="/ppt/slideMasters/theme/theme1.xml" Id="R538e0db5fa794f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333feee3c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d59e521f3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c5390c36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5697fea34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edcd58668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9e582f94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dbdcdc112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6ab258a4e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ØKSENDAL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ØKSENDAL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56 243 133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61 349 643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ØKSENDAL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Oslovei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HOLDING AS</a:t>
            </a:r>
          </a:p>
        </p:txBody>
      </p:sp>
    </p:spTree>
  </p:cSld>
  <p:clrMapOvr>
    <a:masterClrMapping xmlns:a="http://schemas.openxmlformats.org/drawingml/2006/main"/>
  </p:clrMapOvr>
</p:sld>
</file>