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11d4d961cc14f8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c54b762a70a4e5f"/>
  </p:sldMasterIdLst>
  <p:sldIdLst>
    <p:sldId xmlns:r="http://schemas.openxmlformats.org/officeDocument/2006/relationships" id="256" r:id="Rd17cd90ef1b54e7d"/>
    <p:sldId xmlns:r="http://schemas.openxmlformats.org/officeDocument/2006/relationships" id="257" r:id="R38eaef6e994b40f0"/>
    <p:sldId xmlns:r="http://schemas.openxmlformats.org/officeDocument/2006/relationships" id="258" r:id="Ra944e7dbbd904408"/>
    <p:sldId xmlns:r="http://schemas.openxmlformats.org/officeDocument/2006/relationships" id="259" r:id="R36e9b7b1eef843db"/>
    <p:sldId xmlns:r="http://schemas.openxmlformats.org/officeDocument/2006/relationships" id="260" r:id="R97eb79537e1b4c64"/>
    <p:sldId xmlns:r="http://schemas.openxmlformats.org/officeDocument/2006/relationships" id="261" r:id="R805127af2a8a4da6"/>
    <p:sldId xmlns:r="http://schemas.openxmlformats.org/officeDocument/2006/relationships" id="262" r:id="R6aa97e623480420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54b762a70a4e5f" /><Relationship Type="http://schemas.openxmlformats.org/officeDocument/2006/relationships/slide" Target="/ppt/slides/slide1.xml" Id="Rd17cd90ef1b54e7d" /><Relationship Type="http://schemas.openxmlformats.org/officeDocument/2006/relationships/slide" Target="/ppt/slides/slide2.xml" Id="R38eaef6e994b40f0" /><Relationship Type="http://schemas.openxmlformats.org/officeDocument/2006/relationships/slide" Target="/ppt/slides/slide3.xml" Id="Ra944e7dbbd904408" /><Relationship Type="http://schemas.openxmlformats.org/officeDocument/2006/relationships/slide" Target="/ppt/slides/slide4.xml" Id="R36e9b7b1eef843db" /><Relationship Type="http://schemas.openxmlformats.org/officeDocument/2006/relationships/slide" Target="/ppt/slides/slide5.xml" Id="R97eb79537e1b4c64" /><Relationship Type="http://schemas.openxmlformats.org/officeDocument/2006/relationships/slide" Target="/ppt/slides/slide6.xml" Id="R805127af2a8a4da6" /><Relationship Type="http://schemas.openxmlformats.org/officeDocument/2006/relationships/slide" Target="/ppt/slides/slide7.xml" Id="R6aa97e623480420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7a6739a5c0499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60a014430740d5" /><Relationship Type="http://schemas.openxmlformats.org/officeDocument/2006/relationships/theme" Target="/ppt/slideMasters/theme/theme1.xml" Id="R602fb93af8db41d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560a014430740d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fec142a6bc438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bee0110f80426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17111061f841f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90252598104cd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f4172216154ef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357cfdd05c4db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5370f4872142b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JOHAN TUFT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JOHAN TUFT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 TUFT AS ble etablert [år] og holder til i Hønefoss.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JOHAN TUFT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JOHAN TUFT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JOHAN TUFT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−52 098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4 472 209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25 546 657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25 949 687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JOHAN TUFT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 KULLERUD TUFT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ELLING HELGESEN TUFT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JOHAN TUFT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Åsaveien 780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3512 Hønefoss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13 54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989 143 220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JOHAN TUFT AS</a:t>
            </a:r>
          </a:p>
        </p:txBody>
      </p:sp>
    </p:spTree>
  </p:cSld>
  <p:clrMapOvr>
    <a:masterClrMapping xmlns:a="http://schemas.openxmlformats.org/drawingml/2006/main"/>
  </p:clrMapOvr>
</p:sld>
</file>