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7ef0e2cd84e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1d80ce1d4d44fd"/>
  </p:sldMasterIdLst>
  <p:sldIdLst>
    <p:sldId xmlns:r="http://schemas.openxmlformats.org/officeDocument/2006/relationships" id="256" r:id="R656ddb01042c4e61"/>
    <p:sldId xmlns:r="http://schemas.openxmlformats.org/officeDocument/2006/relationships" id="257" r:id="R79cebf06b957447c"/>
    <p:sldId xmlns:r="http://schemas.openxmlformats.org/officeDocument/2006/relationships" id="258" r:id="Rb912c3f3854e4845"/>
    <p:sldId xmlns:r="http://schemas.openxmlformats.org/officeDocument/2006/relationships" id="259" r:id="Ra96a3544f71c4880"/>
    <p:sldId xmlns:r="http://schemas.openxmlformats.org/officeDocument/2006/relationships" id="260" r:id="Rb56689eb20b04871"/>
    <p:sldId xmlns:r="http://schemas.openxmlformats.org/officeDocument/2006/relationships" id="261" r:id="R35224b0339704d12"/>
    <p:sldId xmlns:r="http://schemas.openxmlformats.org/officeDocument/2006/relationships" id="262" r:id="Re2d7b731ef69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d80ce1d4d44fd" /><Relationship Type="http://schemas.openxmlformats.org/officeDocument/2006/relationships/slide" Target="/ppt/slides/slide1.xml" Id="R656ddb01042c4e61" /><Relationship Type="http://schemas.openxmlformats.org/officeDocument/2006/relationships/slide" Target="/ppt/slides/slide2.xml" Id="R79cebf06b957447c" /><Relationship Type="http://schemas.openxmlformats.org/officeDocument/2006/relationships/slide" Target="/ppt/slides/slide3.xml" Id="Rb912c3f3854e4845" /><Relationship Type="http://schemas.openxmlformats.org/officeDocument/2006/relationships/slide" Target="/ppt/slides/slide4.xml" Id="Ra96a3544f71c4880" /><Relationship Type="http://schemas.openxmlformats.org/officeDocument/2006/relationships/slide" Target="/ppt/slides/slide5.xml" Id="Rb56689eb20b04871" /><Relationship Type="http://schemas.openxmlformats.org/officeDocument/2006/relationships/slide" Target="/ppt/slides/slide6.xml" Id="R35224b0339704d12" /><Relationship Type="http://schemas.openxmlformats.org/officeDocument/2006/relationships/slide" Target="/ppt/slides/slide7.xml" Id="Re2d7b731ef69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705116e0f4e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af8cae6ff4f52" /><Relationship Type="http://schemas.openxmlformats.org/officeDocument/2006/relationships/theme" Target="/ppt/slideMasters/theme/theme1.xml" Id="R73f49eac8e0749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6af8cae6ff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a5836b0694e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cfeed278f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ae1270a946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c57e13731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4c3f722c94f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9fe9632aa48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c1c236598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 HOLDING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8 195 757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7 986 687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6 976 605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79 178 999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127 845 630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JUST MATHISEN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KRISTIN MATHISEN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Ornesveien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95 09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989 143 263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 HOLDING AS</a:t>
            </a:r>
          </a:p>
        </p:txBody>
      </p:sp>
    </p:spTree>
  </p:cSld>
  <p:clrMapOvr>
    <a:masterClrMapping xmlns:a="http://schemas.openxmlformats.org/drawingml/2006/main"/>
  </p:clrMapOvr>
</p:sld>
</file>