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c8b2fa8df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83577ec604385"/>
  </p:sldMasterIdLst>
  <p:sldIdLst>
    <p:sldId xmlns:r="http://schemas.openxmlformats.org/officeDocument/2006/relationships" id="256" r:id="R9bc68d2f250e4d8c"/>
    <p:sldId xmlns:r="http://schemas.openxmlformats.org/officeDocument/2006/relationships" id="257" r:id="R09a56b7d7b5b440b"/>
    <p:sldId xmlns:r="http://schemas.openxmlformats.org/officeDocument/2006/relationships" id="258" r:id="R875b26ac51994387"/>
    <p:sldId xmlns:r="http://schemas.openxmlformats.org/officeDocument/2006/relationships" id="259" r:id="R5a127fe502444e53"/>
    <p:sldId xmlns:r="http://schemas.openxmlformats.org/officeDocument/2006/relationships" id="260" r:id="R5dded3fc5daa4009"/>
    <p:sldId xmlns:r="http://schemas.openxmlformats.org/officeDocument/2006/relationships" id="261" r:id="R66072b07d21645ea"/>
    <p:sldId xmlns:r="http://schemas.openxmlformats.org/officeDocument/2006/relationships" id="262" r:id="R3afc0d3b4500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83577ec604385" /><Relationship Type="http://schemas.openxmlformats.org/officeDocument/2006/relationships/slide" Target="/ppt/slides/slide1.xml" Id="R9bc68d2f250e4d8c" /><Relationship Type="http://schemas.openxmlformats.org/officeDocument/2006/relationships/slide" Target="/ppt/slides/slide2.xml" Id="R09a56b7d7b5b440b" /><Relationship Type="http://schemas.openxmlformats.org/officeDocument/2006/relationships/slide" Target="/ppt/slides/slide3.xml" Id="R875b26ac51994387" /><Relationship Type="http://schemas.openxmlformats.org/officeDocument/2006/relationships/slide" Target="/ppt/slides/slide4.xml" Id="R5a127fe502444e53" /><Relationship Type="http://schemas.openxmlformats.org/officeDocument/2006/relationships/slide" Target="/ppt/slides/slide5.xml" Id="R5dded3fc5daa4009" /><Relationship Type="http://schemas.openxmlformats.org/officeDocument/2006/relationships/slide" Target="/ppt/slides/slide6.xml" Id="R66072b07d21645ea" /><Relationship Type="http://schemas.openxmlformats.org/officeDocument/2006/relationships/slide" Target="/ppt/slides/slide7.xml" Id="R3afc0d3b4500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1951bfbd4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fbf7b777144d7" /><Relationship Type="http://schemas.openxmlformats.org/officeDocument/2006/relationships/theme" Target="/ppt/slideMasters/theme/theme1.xml" Id="R2d7352d7d8b9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fbf7b7771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c5224cd4e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91f1c0318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4206f25b2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1f6aaaaf6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2186d763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97bfcbdb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f2eddd69f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FJELL-BYGG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19 096 700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3 989 505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RUNE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ROBØLE STEIN OVE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KNUT ARILD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FJELL-BYGG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FJELL-BYGG AS</a:t>
            </a:r>
          </a:p>
        </p:txBody>
      </p:sp>
    </p:spTree>
  </p:cSld>
  <p:clrMapOvr>
    <a:masterClrMapping xmlns:a="http://schemas.openxmlformats.org/drawingml/2006/main"/>
  </p:clrMapOvr>
</p:sld>
</file>