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958bd6ac3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b883046354028"/>
  </p:sldMasterIdLst>
  <p:sldIdLst>
    <p:sldId xmlns:r="http://schemas.openxmlformats.org/officeDocument/2006/relationships" id="256" r:id="R53b3d57a1b6c48eb"/>
    <p:sldId xmlns:r="http://schemas.openxmlformats.org/officeDocument/2006/relationships" id="257" r:id="R35218399978546eb"/>
    <p:sldId xmlns:r="http://schemas.openxmlformats.org/officeDocument/2006/relationships" id="258" r:id="Ra3a61d48ee9b40d4"/>
    <p:sldId xmlns:r="http://schemas.openxmlformats.org/officeDocument/2006/relationships" id="259" r:id="Ra353f0c10c774bbe"/>
    <p:sldId xmlns:r="http://schemas.openxmlformats.org/officeDocument/2006/relationships" id="260" r:id="Rba3fa7ea49a14aa9"/>
    <p:sldId xmlns:r="http://schemas.openxmlformats.org/officeDocument/2006/relationships" id="261" r:id="Rb383552612004014"/>
    <p:sldId xmlns:r="http://schemas.openxmlformats.org/officeDocument/2006/relationships" id="262" r:id="R9136d782bc33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b883046354028" /><Relationship Type="http://schemas.openxmlformats.org/officeDocument/2006/relationships/slide" Target="/ppt/slides/slide1.xml" Id="R53b3d57a1b6c48eb" /><Relationship Type="http://schemas.openxmlformats.org/officeDocument/2006/relationships/slide" Target="/ppt/slides/slide2.xml" Id="R35218399978546eb" /><Relationship Type="http://schemas.openxmlformats.org/officeDocument/2006/relationships/slide" Target="/ppt/slides/slide3.xml" Id="Ra3a61d48ee9b40d4" /><Relationship Type="http://schemas.openxmlformats.org/officeDocument/2006/relationships/slide" Target="/ppt/slides/slide4.xml" Id="Ra353f0c10c774bbe" /><Relationship Type="http://schemas.openxmlformats.org/officeDocument/2006/relationships/slide" Target="/ppt/slides/slide5.xml" Id="Rba3fa7ea49a14aa9" /><Relationship Type="http://schemas.openxmlformats.org/officeDocument/2006/relationships/slide" Target="/ppt/slides/slide6.xml" Id="Rb383552612004014" /><Relationship Type="http://schemas.openxmlformats.org/officeDocument/2006/relationships/slide" Target="/ppt/slides/slide7.xml" Id="R9136d782bc33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d75b33163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68faf8cc451b" /><Relationship Type="http://schemas.openxmlformats.org/officeDocument/2006/relationships/theme" Target="/ppt/slideMasters/theme/theme1.xml" Id="Rcbe3f5e3711b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668faf8cc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02e60b263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0144d73d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64c0ca9b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1a3eaa33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3865e348d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432ae5c2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03cea198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GROUP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33 014 250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33 316 114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INVEST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bvl@alsco.no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GROUP INVEST AS</a:t>
            </a:r>
          </a:p>
        </p:txBody>
      </p:sp>
    </p:spTree>
  </p:cSld>
  <p:clrMapOvr>
    <a:masterClrMapping xmlns:a="http://schemas.openxmlformats.org/drawingml/2006/main"/>
  </p:clrMapOvr>
</p:sld>
</file>