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743c3e74d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21b52b1a94784"/>
  </p:sldMasterIdLst>
  <p:sldIdLst>
    <p:sldId xmlns:r="http://schemas.openxmlformats.org/officeDocument/2006/relationships" id="256" r:id="R3d8466662a9e4c06"/>
    <p:sldId xmlns:r="http://schemas.openxmlformats.org/officeDocument/2006/relationships" id="257" r:id="Rba3594fa84d34aac"/>
    <p:sldId xmlns:r="http://schemas.openxmlformats.org/officeDocument/2006/relationships" id="258" r:id="R7aa0161beb5e4ee4"/>
    <p:sldId xmlns:r="http://schemas.openxmlformats.org/officeDocument/2006/relationships" id="259" r:id="R3e1855a191ff4cef"/>
    <p:sldId xmlns:r="http://schemas.openxmlformats.org/officeDocument/2006/relationships" id="260" r:id="Ra0e6fbe6f67e4d37"/>
    <p:sldId xmlns:r="http://schemas.openxmlformats.org/officeDocument/2006/relationships" id="261" r:id="R32efd28a46724ef2"/>
    <p:sldId xmlns:r="http://schemas.openxmlformats.org/officeDocument/2006/relationships" id="262" r:id="Rb2abacaba500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21b52b1a94784" /><Relationship Type="http://schemas.openxmlformats.org/officeDocument/2006/relationships/slide" Target="/ppt/slides/slide1.xml" Id="R3d8466662a9e4c06" /><Relationship Type="http://schemas.openxmlformats.org/officeDocument/2006/relationships/slide" Target="/ppt/slides/slide2.xml" Id="Rba3594fa84d34aac" /><Relationship Type="http://schemas.openxmlformats.org/officeDocument/2006/relationships/slide" Target="/ppt/slides/slide3.xml" Id="R7aa0161beb5e4ee4" /><Relationship Type="http://schemas.openxmlformats.org/officeDocument/2006/relationships/slide" Target="/ppt/slides/slide4.xml" Id="R3e1855a191ff4cef" /><Relationship Type="http://schemas.openxmlformats.org/officeDocument/2006/relationships/slide" Target="/ppt/slides/slide5.xml" Id="Ra0e6fbe6f67e4d37" /><Relationship Type="http://schemas.openxmlformats.org/officeDocument/2006/relationships/slide" Target="/ppt/slides/slide6.xml" Id="R32efd28a46724ef2" /><Relationship Type="http://schemas.openxmlformats.org/officeDocument/2006/relationships/slide" Target="/ppt/slides/slide7.xml" Id="Rb2abacaba500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5698af87e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69a4eb7f44e4" /><Relationship Type="http://schemas.openxmlformats.org/officeDocument/2006/relationships/theme" Target="/ppt/slideMasters/theme/theme1.xml" Id="R2317e9fb66bc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f69a4eb7f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a21e060c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0502ab9c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f8a92aa7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5b318103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b1cc69fd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7156cf61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d3add6d4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TRYGGVASON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63 714 816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70 224 757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jorgen@hogeiendom.no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