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fcbb62be4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70678f7664cf0"/>
  </p:sldMasterIdLst>
  <p:sldIdLst>
    <p:sldId xmlns:r="http://schemas.openxmlformats.org/officeDocument/2006/relationships" id="256" r:id="Raf4f0e4d326a4fe9"/>
    <p:sldId xmlns:r="http://schemas.openxmlformats.org/officeDocument/2006/relationships" id="257" r:id="Rb4a2732981ea4c00"/>
    <p:sldId xmlns:r="http://schemas.openxmlformats.org/officeDocument/2006/relationships" id="258" r:id="R1ace40db7a27447b"/>
    <p:sldId xmlns:r="http://schemas.openxmlformats.org/officeDocument/2006/relationships" id="259" r:id="R50ff8830249a4044"/>
    <p:sldId xmlns:r="http://schemas.openxmlformats.org/officeDocument/2006/relationships" id="260" r:id="R7ac85a1afa914158"/>
    <p:sldId xmlns:r="http://schemas.openxmlformats.org/officeDocument/2006/relationships" id="261" r:id="Rd97262bb6811458e"/>
    <p:sldId xmlns:r="http://schemas.openxmlformats.org/officeDocument/2006/relationships" id="262" r:id="Rd928a1309a19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70678f7664cf0" /><Relationship Type="http://schemas.openxmlformats.org/officeDocument/2006/relationships/slide" Target="/ppt/slides/slide1.xml" Id="Raf4f0e4d326a4fe9" /><Relationship Type="http://schemas.openxmlformats.org/officeDocument/2006/relationships/slide" Target="/ppt/slides/slide2.xml" Id="Rb4a2732981ea4c00" /><Relationship Type="http://schemas.openxmlformats.org/officeDocument/2006/relationships/slide" Target="/ppt/slides/slide3.xml" Id="R1ace40db7a27447b" /><Relationship Type="http://schemas.openxmlformats.org/officeDocument/2006/relationships/slide" Target="/ppt/slides/slide4.xml" Id="R50ff8830249a4044" /><Relationship Type="http://schemas.openxmlformats.org/officeDocument/2006/relationships/slide" Target="/ppt/slides/slide5.xml" Id="R7ac85a1afa914158" /><Relationship Type="http://schemas.openxmlformats.org/officeDocument/2006/relationships/slide" Target="/ppt/slides/slide6.xml" Id="Rd97262bb6811458e" /><Relationship Type="http://schemas.openxmlformats.org/officeDocument/2006/relationships/slide" Target="/ppt/slides/slide7.xml" Id="Rd928a1309a19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be8337928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e0e3b6df465e" /><Relationship Type="http://schemas.openxmlformats.org/officeDocument/2006/relationships/theme" Target="/ppt/slideMasters/theme/theme1.xml" Id="Rfdcd82195293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2e0e3b6df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79011239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74d597990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774e2689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9049e7dde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cafee001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b7ce2bdd746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60b4fe4ab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TORA KLEVEN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 KLEVEN HOLDING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42 726 789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43 146 020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 KLEVEN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Gåsbuvegen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 KLEVEN HOLDING AS</a:t>
            </a:r>
          </a:p>
        </p:txBody>
      </p:sp>
    </p:spTree>
  </p:cSld>
  <p:clrMapOvr>
    <a:masterClrMapping xmlns:a="http://schemas.openxmlformats.org/drawingml/2006/main"/>
  </p:clrMapOvr>
</p:sld>
</file>