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9476fabc2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5290511174132"/>
  </p:sldMasterIdLst>
  <p:sldIdLst>
    <p:sldId xmlns:r="http://schemas.openxmlformats.org/officeDocument/2006/relationships" id="256" r:id="Reb9ef2f27ff4463e"/>
    <p:sldId xmlns:r="http://schemas.openxmlformats.org/officeDocument/2006/relationships" id="257" r:id="R9f4e356fd3e74b27"/>
    <p:sldId xmlns:r="http://schemas.openxmlformats.org/officeDocument/2006/relationships" id="258" r:id="R5e90a2472d17435d"/>
    <p:sldId xmlns:r="http://schemas.openxmlformats.org/officeDocument/2006/relationships" id="259" r:id="Rd109a3f93de34ed4"/>
    <p:sldId xmlns:r="http://schemas.openxmlformats.org/officeDocument/2006/relationships" id="260" r:id="R5879ab4dee894e6e"/>
    <p:sldId xmlns:r="http://schemas.openxmlformats.org/officeDocument/2006/relationships" id="261" r:id="R84a26fe2d0e0490e"/>
    <p:sldId xmlns:r="http://schemas.openxmlformats.org/officeDocument/2006/relationships" id="262" r:id="Ra6805791a9b8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5290511174132" /><Relationship Type="http://schemas.openxmlformats.org/officeDocument/2006/relationships/slide" Target="/ppt/slides/slide1.xml" Id="Reb9ef2f27ff4463e" /><Relationship Type="http://schemas.openxmlformats.org/officeDocument/2006/relationships/slide" Target="/ppt/slides/slide2.xml" Id="R9f4e356fd3e74b27" /><Relationship Type="http://schemas.openxmlformats.org/officeDocument/2006/relationships/slide" Target="/ppt/slides/slide3.xml" Id="R5e90a2472d17435d" /><Relationship Type="http://schemas.openxmlformats.org/officeDocument/2006/relationships/slide" Target="/ppt/slides/slide4.xml" Id="Rd109a3f93de34ed4" /><Relationship Type="http://schemas.openxmlformats.org/officeDocument/2006/relationships/slide" Target="/ppt/slides/slide5.xml" Id="R5879ab4dee894e6e" /><Relationship Type="http://schemas.openxmlformats.org/officeDocument/2006/relationships/slide" Target="/ppt/slides/slide6.xml" Id="R84a26fe2d0e0490e" /><Relationship Type="http://schemas.openxmlformats.org/officeDocument/2006/relationships/slide" Target="/ppt/slides/slide7.xml" Id="Ra6805791a9b8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02237db38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ff7dc86146ae" /><Relationship Type="http://schemas.openxmlformats.org/officeDocument/2006/relationships/theme" Target="/ppt/slideMasters/theme/theme1.xml" Id="R1453b345bdd1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9ff7dc861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e56470d4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068ad379b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df88f0b4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a986d634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a15fb3f8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8ba5ea61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c29dd0ac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