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9cc3282a3e4f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707b6304f94bbf"/>
  </p:sldMasterIdLst>
  <p:sldIdLst>
    <p:sldId xmlns:r="http://schemas.openxmlformats.org/officeDocument/2006/relationships" id="256" r:id="R6fe4d28919874011"/>
    <p:sldId xmlns:r="http://schemas.openxmlformats.org/officeDocument/2006/relationships" id="257" r:id="Rf9f52a5b59854769"/>
    <p:sldId xmlns:r="http://schemas.openxmlformats.org/officeDocument/2006/relationships" id="258" r:id="R9a6f2eb546094b43"/>
    <p:sldId xmlns:r="http://schemas.openxmlformats.org/officeDocument/2006/relationships" id="259" r:id="R00f2db7d94dd4a84"/>
    <p:sldId xmlns:r="http://schemas.openxmlformats.org/officeDocument/2006/relationships" id="260" r:id="R9122ed10ee984816"/>
    <p:sldId xmlns:r="http://schemas.openxmlformats.org/officeDocument/2006/relationships" id="261" r:id="R34974c9034ef42f7"/>
    <p:sldId xmlns:r="http://schemas.openxmlformats.org/officeDocument/2006/relationships" id="262" r:id="R695a5efc6b4247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07b6304f94bbf" /><Relationship Type="http://schemas.openxmlformats.org/officeDocument/2006/relationships/slide" Target="/ppt/slides/slide1.xml" Id="R6fe4d28919874011" /><Relationship Type="http://schemas.openxmlformats.org/officeDocument/2006/relationships/slide" Target="/ppt/slides/slide2.xml" Id="Rf9f52a5b59854769" /><Relationship Type="http://schemas.openxmlformats.org/officeDocument/2006/relationships/slide" Target="/ppt/slides/slide3.xml" Id="R9a6f2eb546094b43" /><Relationship Type="http://schemas.openxmlformats.org/officeDocument/2006/relationships/slide" Target="/ppt/slides/slide4.xml" Id="R00f2db7d94dd4a84" /><Relationship Type="http://schemas.openxmlformats.org/officeDocument/2006/relationships/slide" Target="/ppt/slides/slide5.xml" Id="R9122ed10ee984816" /><Relationship Type="http://schemas.openxmlformats.org/officeDocument/2006/relationships/slide" Target="/ppt/slides/slide6.xml" Id="R34974c9034ef42f7" /><Relationship Type="http://schemas.openxmlformats.org/officeDocument/2006/relationships/slide" Target="/ppt/slides/slide7.xml" Id="R695a5efc6b4247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09e1cb27c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7b24a451c49da" /><Relationship Type="http://schemas.openxmlformats.org/officeDocument/2006/relationships/theme" Target="/ppt/slideMasters/theme/theme1.xml" Id="R3870b8f1b8264a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97b24a451c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5da18510347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2be544b664b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5279ac21e47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787169ac149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5caad32b04d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5933ef5af4c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f70679a854d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JOHAN LUNDBO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JOHAN LUNDBO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JOHAN LUNDBO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JOHAN LUNDBO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JOHAN LUNDBO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JOHAN LUNDBO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11 067 196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7 471 765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9 480 555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JOHAN LUNDBO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LUNDBO JOHAN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JOHAN LUNDBO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post@byggmesterlundbo.no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www.byggmesterlundbo.no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989 146 289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JOHAN LUNDBO AS</a:t>
            </a:r>
          </a:p>
        </p:txBody>
      </p:sp>
    </p:spTree>
  </p:cSld>
  <p:clrMapOvr>
    <a:masterClrMapping xmlns:a="http://schemas.openxmlformats.org/drawingml/2006/main"/>
  </p:clrMapOvr>
</p:sld>
</file>