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b5fbd3b3b54b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ce9420e2f24666"/>
  </p:sldMasterIdLst>
  <p:sldIdLst>
    <p:sldId xmlns:r="http://schemas.openxmlformats.org/officeDocument/2006/relationships" id="256" r:id="R2e118f60005c45ef"/>
    <p:sldId xmlns:r="http://schemas.openxmlformats.org/officeDocument/2006/relationships" id="257" r:id="R586364af9f054862"/>
    <p:sldId xmlns:r="http://schemas.openxmlformats.org/officeDocument/2006/relationships" id="258" r:id="R979aefc156644d98"/>
    <p:sldId xmlns:r="http://schemas.openxmlformats.org/officeDocument/2006/relationships" id="259" r:id="R58d1c52e016d4332"/>
    <p:sldId xmlns:r="http://schemas.openxmlformats.org/officeDocument/2006/relationships" id="260" r:id="Rcad8f95cc1e94338"/>
    <p:sldId xmlns:r="http://schemas.openxmlformats.org/officeDocument/2006/relationships" id="261" r:id="R4852f3a22d404666"/>
    <p:sldId xmlns:r="http://schemas.openxmlformats.org/officeDocument/2006/relationships" id="262" r:id="Rdea683a9885b40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ce9420e2f24666" /><Relationship Type="http://schemas.openxmlformats.org/officeDocument/2006/relationships/slide" Target="/ppt/slides/slide1.xml" Id="R2e118f60005c45ef" /><Relationship Type="http://schemas.openxmlformats.org/officeDocument/2006/relationships/slide" Target="/ppt/slides/slide2.xml" Id="R586364af9f054862" /><Relationship Type="http://schemas.openxmlformats.org/officeDocument/2006/relationships/slide" Target="/ppt/slides/slide3.xml" Id="R979aefc156644d98" /><Relationship Type="http://schemas.openxmlformats.org/officeDocument/2006/relationships/slide" Target="/ppt/slides/slide4.xml" Id="R58d1c52e016d4332" /><Relationship Type="http://schemas.openxmlformats.org/officeDocument/2006/relationships/slide" Target="/ppt/slides/slide5.xml" Id="Rcad8f95cc1e94338" /><Relationship Type="http://schemas.openxmlformats.org/officeDocument/2006/relationships/slide" Target="/ppt/slides/slide6.xml" Id="R4852f3a22d404666" /><Relationship Type="http://schemas.openxmlformats.org/officeDocument/2006/relationships/slide" Target="/ppt/slides/slide7.xml" Id="Rdea683a9885b40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c96aec099b4b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b3037d1bf94a1e" /><Relationship Type="http://schemas.openxmlformats.org/officeDocument/2006/relationships/theme" Target="/ppt/slideMasters/theme/theme1.xml" Id="R48817afc8cad4a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b3037d1bf94a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c113ce42f64d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0285d80fb74f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31317b885842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f648bfeb9e46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c3a803be3449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d6b0d54e1040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895651ebb441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RODIN LIE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RODIN LIE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RODIN LIE INVEST AS ble etablert [år] og holder til i Hvalstad.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RODIN LIE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RODIN LIE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RODIN LIE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−29 676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1 092 983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1 553 139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1 554 501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RODIN LIE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RODIN LIE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RODIN LIE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Vakåsveien 80B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1395 Hvalstad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989 147 293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RODIN LIE INVEST AS</a:t>
            </a:r>
          </a:p>
        </p:txBody>
      </p:sp>
    </p:spTree>
  </p:cSld>
  <p:clrMapOvr>
    <a:masterClrMapping xmlns:a="http://schemas.openxmlformats.org/drawingml/2006/main"/>
  </p:clrMapOvr>
</p:sld>
</file>