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47e82c364cc456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77f58a3238b4914"/>
  </p:sldMasterIdLst>
  <p:sldIdLst>
    <p:sldId xmlns:r="http://schemas.openxmlformats.org/officeDocument/2006/relationships" id="256" r:id="Rdd3b99da65464903"/>
    <p:sldId xmlns:r="http://schemas.openxmlformats.org/officeDocument/2006/relationships" id="257" r:id="Rb442145a311b401c"/>
    <p:sldId xmlns:r="http://schemas.openxmlformats.org/officeDocument/2006/relationships" id="258" r:id="R17c7a65f6e814093"/>
    <p:sldId xmlns:r="http://schemas.openxmlformats.org/officeDocument/2006/relationships" id="259" r:id="R455f28a93fe34953"/>
    <p:sldId xmlns:r="http://schemas.openxmlformats.org/officeDocument/2006/relationships" id="260" r:id="Rd1f36d30174e4985"/>
    <p:sldId xmlns:r="http://schemas.openxmlformats.org/officeDocument/2006/relationships" id="261" r:id="Raaeace8a043845e3"/>
    <p:sldId xmlns:r="http://schemas.openxmlformats.org/officeDocument/2006/relationships" id="262" r:id="R96d6befb97f1427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7f58a3238b4914" /><Relationship Type="http://schemas.openxmlformats.org/officeDocument/2006/relationships/slide" Target="/ppt/slides/slide1.xml" Id="Rdd3b99da65464903" /><Relationship Type="http://schemas.openxmlformats.org/officeDocument/2006/relationships/slide" Target="/ppt/slides/slide2.xml" Id="Rb442145a311b401c" /><Relationship Type="http://schemas.openxmlformats.org/officeDocument/2006/relationships/slide" Target="/ppt/slides/slide3.xml" Id="R17c7a65f6e814093" /><Relationship Type="http://schemas.openxmlformats.org/officeDocument/2006/relationships/slide" Target="/ppt/slides/slide4.xml" Id="R455f28a93fe34953" /><Relationship Type="http://schemas.openxmlformats.org/officeDocument/2006/relationships/slide" Target="/ppt/slides/slide5.xml" Id="Rd1f36d30174e4985" /><Relationship Type="http://schemas.openxmlformats.org/officeDocument/2006/relationships/slide" Target="/ppt/slides/slide6.xml" Id="Raaeace8a043845e3" /><Relationship Type="http://schemas.openxmlformats.org/officeDocument/2006/relationships/slide" Target="/ppt/slides/slide7.xml" Id="R96d6befb97f1427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a2bccdcf0d45b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b61a328bc44e45" /><Relationship Type="http://schemas.openxmlformats.org/officeDocument/2006/relationships/theme" Target="/ppt/slideMasters/theme/theme1.xml" Id="R0a56f0810f47440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fb61a328bc44e4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777c330cd6482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2b5f46842f4d5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b584e9e42d44f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631fca84e64b2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979bcf58b94b5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38b76d8982448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ac10a624c847f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RØYSAN INDUSTRIER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RØYSAN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RØYSAN INDUSTRIER AS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RØYSAN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RØYSAN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RØYSAN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2 273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−23 753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1 249 268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2 909 940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3 437 940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RØYSAN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MEISINGSET ØYVIND HASSELØ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RØYSAN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Røysan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6412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20 09 06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989 147 358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RØYSAN INDUSTRIER AS</a:t>
            </a:r>
          </a:p>
        </p:txBody>
      </p:sp>
    </p:spTree>
  </p:cSld>
  <p:clrMapOvr>
    <a:masterClrMapping xmlns:a="http://schemas.openxmlformats.org/drawingml/2006/main"/>
  </p:clrMapOvr>
</p:sld>
</file>