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985898fa5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f2141f5c748e0"/>
  </p:sldMasterIdLst>
  <p:sldIdLst>
    <p:sldId xmlns:r="http://schemas.openxmlformats.org/officeDocument/2006/relationships" id="256" r:id="Rb2a447d1ffa44fc0"/>
    <p:sldId xmlns:r="http://schemas.openxmlformats.org/officeDocument/2006/relationships" id="257" r:id="R09b0ff95a7274b96"/>
    <p:sldId xmlns:r="http://schemas.openxmlformats.org/officeDocument/2006/relationships" id="258" r:id="R028e5762bfaa47af"/>
    <p:sldId xmlns:r="http://schemas.openxmlformats.org/officeDocument/2006/relationships" id="259" r:id="R5adb41a848c24d99"/>
    <p:sldId xmlns:r="http://schemas.openxmlformats.org/officeDocument/2006/relationships" id="260" r:id="R226a5b4e56b74191"/>
    <p:sldId xmlns:r="http://schemas.openxmlformats.org/officeDocument/2006/relationships" id="261" r:id="R47a45eab4dfb44f2"/>
    <p:sldId xmlns:r="http://schemas.openxmlformats.org/officeDocument/2006/relationships" id="262" r:id="R88474a2bc151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f2141f5c748e0" /><Relationship Type="http://schemas.openxmlformats.org/officeDocument/2006/relationships/slide" Target="/ppt/slides/slide1.xml" Id="Rb2a447d1ffa44fc0" /><Relationship Type="http://schemas.openxmlformats.org/officeDocument/2006/relationships/slide" Target="/ppt/slides/slide2.xml" Id="R09b0ff95a7274b96" /><Relationship Type="http://schemas.openxmlformats.org/officeDocument/2006/relationships/slide" Target="/ppt/slides/slide3.xml" Id="R028e5762bfaa47af" /><Relationship Type="http://schemas.openxmlformats.org/officeDocument/2006/relationships/slide" Target="/ppt/slides/slide4.xml" Id="R5adb41a848c24d99" /><Relationship Type="http://schemas.openxmlformats.org/officeDocument/2006/relationships/slide" Target="/ppt/slides/slide5.xml" Id="R226a5b4e56b74191" /><Relationship Type="http://schemas.openxmlformats.org/officeDocument/2006/relationships/slide" Target="/ppt/slides/slide6.xml" Id="R47a45eab4dfb44f2" /><Relationship Type="http://schemas.openxmlformats.org/officeDocument/2006/relationships/slide" Target="/ppt/slides/slide7.xml" Id="R88474a2bc151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243f87048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a4a1571994087" /><Relationship Type="http://schemas.openxmlformats.org/officeDocument/2006/relationships/theme" Target="/ppt/slideMasters/theme/theme1.xml" Id="Rdf23f71c3277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a4a157199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d4cb6df949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02836b4d5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174283363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db82e857f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a9c660f7a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77293d2fc4e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6b719f1ea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SOV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13 750 167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14 292 835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VANGSTAD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Sørhaug gård, Volhaugen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SOV INVEST AS</a:t>
            </a:r>
          </a:p>
        </p:txBody>
      </p:sp>
    </p:spTree>
  </p:cSld>
  <p:clrMapOvr>
    <a:masterClrMapping xmlns:a="http://schemas.openxmlformats.org/drawingml/2006/main"/>
  </p:clrMapOvr>
</p:sld>
</file>