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13851a2d444e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36fe0f7a9b401b"/>
  </p:sldMasterIdLst>
  <p:sldIdLst>
    <p:sldId xmlns:r="http://schemas.openxmlformats.org/officeDocument/2006/relationships" id="256" r:id="Rc46a69c495374579"/>
    <p:sldId xmlns:r="http://schemas.openxmlformats.org/officeDocument/2006/relationships" id="257" r:id="R0f3097fd3dae41ff"/>
    <p:sldId xmlns:r="http://schemas.openxmlformats.org/officeDocument/2006/relationships" id="258" r:id="R93aaea18f13c4561"/>
    <p:sldId xmlns:r="http://schemas.openxmlformats.org/officeDocument/2006/relationships" id="259" r:id="R9a44e25f38b245ad"/>
    <p:sldId xmlns:r="http://schemas.openxmlformats.org/officeDocument/2006/relationships" id="260" r:id="Rbfe1625530714782"/>
    <p:sldId xmlns:r="http://schemas.openxmlformats.org/officeDocument/2006/relationships" id="261" r:id="R910c2b2be4ce40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36fe0f7a9b401b" /><Relationship Type="http://schemas.openxmlformats.org/officeDocument/2006/relationships/slide" Target="/ppt/slides/slide1.xml" Id="Rc46a69c495374579" /><Relationship Type="http://schemas.openxmlformats.org/officeDocument/2006/relationships/slide" Target="/ppt/slides/slide2.xml" Id="R0f3097fd3dae41ff" /><Relationship Type="http://schemas.openxmlformats.org/officeDocument/2006/relationships/slide" Target="/ppt/slides/slide3.xml" Id="R93aaea18f13c4561" /><Relationship Type="http://schemas.openxmlformats.org/officeDocument/2006/relationships/slide" Target="/ppt/slides/slide4.xml" Id="R9a44e25f38b245ad" /><Relationship Type="http://schemas.openxmlformats.org/officeDocument/2006/relationships/slide" Target="/ppt/slides/slide5.xml" Id="Rbfe1625530714782" /><Relationship Type="http://schemas.openxmlformats.org/officeDocument/2006/relationships/slide" Target="/ppt/slides/slide6.xml" Id="R910c2b2be4ce40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af05760bfd4e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3b5489d4b40c4" /><Relationship Type="http://schemas.openxmlformats.org/officeDocument/2006/relationships/theme" Target="/ppt/slideMasters/theme/theme1.xml" Id="R4a548b2e1d9e46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73b5489d4b40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99ed11b684d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0a3f62dc948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924c304b04f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abac4cbc74c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0f25e601e40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ac97590454a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SAGATUN HEMNE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SAGATUN HEMNE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SAGATUN HEMNE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SAGATUN HEMNE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SAGATUN HEMNE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SAGATUN HEMNE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Saga Eiendom AS, Trondheimsveien 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45 02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989 148 621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SAGATUN HEMNE AS</a:t>
            </a:r>
          </a:p>
        </p:txBody>
      </p:sp>
    </p:spTree>
  </p:cSld>
  <p:clrMapOvr>
    <a:masterClrMapping xmlns:a="http://schemas.openxmlformats.org/drawingml/2006/main"/>
  </p:clrMapOvr>
</p:sld>
</file>