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e58b6f52154d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ab8f88a584631"/>
  </p:sldMasterIdLst>
  <p:sldIdLst>
    <p:sldId xmlns:r="http://schemas.openxmlformats.org/officeDocument/2006/relationships" id="256" r:id="R2f55753fef454ba3"/>
    <p:sldId xmlns:r="http://schemas.openxmlformats.org/officeDocument/2006/relationships" id="257" r:id="R6e4811079fe84e2a"/>
    <p:sldId xmlns:r="http://schemas.openxmlformats.org/officeDocument/2006/relationships" id="258" r:id="R953cd981a420483f"/>
    <p:sldId xmlns:r="http://schemas.openxmlformats.org/officeDocument/2006/relationships" id="259" r:id="Ra8bef31eba32442a"/>
    <p:sldId xmlns:r="http://schemas.openxmlformats.org/officeDocument/2006/relationships" id="260" r:id="Re92fb26f17f14b05"/>
    <p:sldId xmlns:r="http://schemas.openxmlformats.org/officeDocument/2006/relationships" id="261" r:id="Rfbc1cade3a8f491a"/>
    <p:sldId xmlns:r="http://schemas.openxmlformats.org/officeDocument/2006/relationships" id="262" r:id="Rdb1445653afc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ab8f88a584631" /><Relationship Type="http://schemas.openxmlformats.org/officeDocument/2006/relationships/slide" Target="/ppt/slides/slide1.xml" Id="R2f55753fef454ba3" /><Relationship Type="http://schemas.openxmlformats.org/officeDocument/2006/relationships/slide" Target="/ppt/slides/slide2.xml" Id="R6e4811079fe84e2a" /><Relationship Type="http://schemas.openxmlformats.org/officeDocument/2006/relationships/slide" Target="/ppt/slides/slide3.xml" Id="R953cd981a420483f" /><Relationship Type="http://schemas.openxmlformats.org/officeDocument/2006/relationships/slide" Target="/ppt/slides/slide4.xml" Id="Ra8bef31eba32442a" /><Relationship Type="http://schemas.openxmlformats.org/officeDocument/2006/relationships/slide" Target="/ppt/slides/slide5.xml" Id="Re92fb26f17f14b05" /><Relationship Type="http://schemas.openxmlformats.org/officeDocument/2006/relationships/slide" Target="/ppt/slides/slide6.xml" Id="Rfbc1cade3a8f491a" /><Relationship Type="http://schemas.openxmlformats.org/officeDocument/2006/relationships/slide" Target="/ppt/slides/slide7.xml" Id="Rdb1445653afc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eaedb947742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7578613f54348" /><Relationship Type="http://schemas.openxmlformats.org/officeDocument/2006/relationships/theme" Target="/ppt/slideMasters/theme/theme1.xml" Id="R6f000fec400a49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7578613f543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636c2ad1e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cde17fd7a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e9b0c81e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cf6752f5249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d0e6d2c04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2704825ee4f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a8e389708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SAGATUN HEMNE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SAGATUN HEMNE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1 112 487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5 109 795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Saga Eiendom AS, 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