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c2e5002dee47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12960637d44e63"/>
  </p:sldMasterIdLst>
  <p:sldIdLst>
    <p:sldId xmlns:r="http://schemas.openxmlformats.org/officeDocument/2006/relationships" id="256" r:id="R8bd9b6a2d9e8463c"/>
    <p:sldId xmlns:r="http://schemas.openxmlformats.org/officeDocument/2006/relationships" id="257" r:id="R10d57495b690492e"/>
    <p:sldId xmlns:r="http://schemas.openxmlformats.org/officeDocument/2006/relationships" id="258" r:id="Rf8c9e8e008ec4530"/>
    <p:sldId xmlns:r="http://schemas.openxmlformats.org/officeDocument/2006/relationships" id="259" r:id="Ra4329fec59bf4658"/>
    <p:sldId xmlns:r="http://schemas.openxmlformats.org/officeDocument/2006/relationships" id="260" r:id="R1c442a0d3c71436a"/>
    <p:sldId xmlns:r="http://schemas.openxmlformats.org/officeDocument/2006/relationships" id="261" r:id="R998e1c3856b547ea"/>
    <p:sldId xmlns:r="http://schemas.openxmlformats.org/officeDocument/2006/relationships" id="262" r:id="R6362b609c6e446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12960637d44e63" /><Relationship Type="http://schemas.openxmlformats.org/officeDocument/2006/relationships/slide" Target="/ppt/slides/slide1.xml" Id="R8bd9b6a2d9e8463c" /><Relationship Type="http://schemas.openxmlformats.org/officeDocument/2006/relationships/slide" Target="/ppt/slides/slide2.xml" Id="R10d57495b690492e" /><Relationship Type="http://schemas.openxmlformats.org/officeDocument/2006/relationships/slide" Target="/ppt/slides/slide3.xml" Id="Rf8c9e8e008ec4530" /><Relationship Type="http://schemas.openxmlformats.org/officeDocument/2006/relationships/slide" Target="/ppt/slides/slide4.xml" Id="Ra4329fec59bf4658" /><Relationship Type="http://schemas.openxmlformats.org/officeDocument/2006/relationships/slide" Target="/ppt/slides/slide5.xml" Id="R1c442a0d3c71436a" /><Relationship Type="http://schemas.openxmlformats.org/officeDocument/2006/relationships/slide" Target="/ppt/slides/slide6.xml" Id="R998e1c3856b547ea" /><Relationship Type="http://schemas.openxmlformats.org/officeDocument/2006/relationships/slide" Target="/ppt/slides/slide7.xml" Id="R6362b609c6e446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69bd2eda114a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99359b90d4fc7" /><Relationship Type="http://schemas.openxmlformats.org/officeDocument/2006/relationships/theme" Target="/ppt/slideMasters/theme/theme1.xml" Id="R5d5bb6aaa05545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299359b90d4f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d2939d56645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17d8015004e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e8492f50f4a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9db6f0f3c48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ca0dd375943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4a641105f4c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86c9f81174a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AKTINOR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AKTINOR HOLDING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3 945 817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3 729 425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3 571 116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28 292 029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33 552 202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EINAR RAVLO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H0403, Dronningens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knut@ravlo.no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989 148 753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AKTINOR HOLDING AS</a:t>
            </a:r>
          </a:p>
        </p:txBody>
      </p:sp>
    </p:spTree>
  </p:cSld>
  <p:clrMapOvr>
    <a:masterClrMapping xmlns:a="http://schemas.openxmlformats.org/drawingml/2006/main"/>
  </p:clrMapOvr>
</p:sld>
</file>