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6a2fa7903748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5fd07988b74651"/>
  </p:sldMasterIdLst>
  <p:sldIdLst>
    <p:sldId xmlns:r="http://schemas.openxmlformats.org/officeDocument/2006/relationships" id="256" r:id="R16be013eb7174a68"/>
    <p:sldId xmlns:r="http://schemas.openxmlformats.org/officeDocument/2006/relationships" id="257" r:id="Rb8ef6e67bfc54dd3"/>
    <p:sldId xmlns:r="http://schemas.openxmlformats.org/officeDocument/2006/relationships" id="258" r:id="Rb4c6063b14864865"/>
    <p:sldId xmlns:r="http://schemas.openxmlformats.org/officeDocument/2006/relationships" id="259" r:id="R7edcf2c70ae148a7"/>
    <p:sldId xmlns:r="http://schemas.openxmlformats.org/officeDocument/2006/relationships" id="260" r:id="Rfb113c17b64b4e0b"/>
    <p:sldId xmlns:r="http://schemas.openxmlformats.org/officeDocument/2006/relationships" id="261" r:id="R6d5e695bc57a4f76"/>
    <p:sldId xmlns:r="http://schemas.openxmlformats.org/officeDocument/2006/relationships" id="262" r:id="R1ee3d49f5cab4b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5fd07988b74651" /><Relationship Type="http://schemas.openxmlformats.org/officeDocument/2006/relationships/slide" Target="/ppt/slides/slide1.xml" Id="R16be013eb7174a68" /><Relationship Type="http://schemas.openxmlformats.org/officeDocument/2006/relationships/slide" Target="/ppt/slides/slide2.xml" Id="Rb8ef6e67bfc54dd3" /><Relationship Type="http://schemas.openxmlformats.org/officeDocument/2006/relationships/slide" Target="/ppt/slides/slide3.xml" Id="Rb4c6063b14864865" /><Relationship Type="http://schemas.openxmlformats.org/officeDocument/2006/relationships/slide" Target="/ppt/slides/slide4.xml" Id="R7edcf2c70ae148a7" /><Relationship Type="http://schemas.openxmlformats.org/officeDocument/2006/relationships/slide" Target="/ppt/slides/slide5.xml" Id="Rfb113c17b64b4e0b" /><Relationship Type="http://schemas.openxmlformats.org/officeDocument/2006/relationships/slide" Target="/ppt/slides/slide6.xml" Id="R6d5e695bc57a4f76" /><Relationship Type="http://schemas.openxmlformats.org/officeDocument/2006/relationships/slide" Target="/ppt/slides/slide7.xml" Id="R1ee3d49f5cab4b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6702c385954b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292297f254524" /><Relationship Type="http://schemas.openxmlformats.org/officeDocument/2006/relationships/theme" Target="/ppt/slideMasters/theme/theme1.xml" Id="R8f0ef5c2429b44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f292297f2545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7435eae744a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b3bf271484c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44d998aad4b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e34b4290249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f22a0be3d47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172b72803e48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9f11059d741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ALTO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ALTO HOLDING AS ble etablert [år] og holder til i Tananger.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−310 433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−10 857 029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133 136 374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249 786 875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HENNING SLETHEI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Kontinentalvegen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4056 Tananger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989 148 826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ALTO HOLDING AS</a:t>
            </a:r>
          </a:p>
        </p:txBody>
      </p:sp>
    </p:spTree>
  </p:cSld>
  <p:clrMapOvr>
    <a:masterClrMapping xmlns:a="http://schemas.openxmlformats.org/drawingml/2006/main"/>
  </p:clrMapOvr>
</p:sld>
</file>