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d1b802a32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98b17725e5423f"/>
  </p:sldMasterIdLst>
  <p:sldIdLst>
    <p:sldId xmlns:r="http://schemas.openxmlformats.org/officeDocument/2006/relationships" id="256" r:id="Re53da75e3cb74ec3"/>
    <p:sldId xmlns:r="http://schemas.openxmlformats.org/officeDocument/2006/relationships" id="257" r:id="R004b61b6dfba4153"/>
    <p:sldId xmlns:r="http://schemas.openxmlformats.org/officeDocument/2006/relationships" id="258" r:id="R75d0d2e61a4b47d3"/>
    <p:sldId xmlns:r="http://schemas.openxmlformats.org/officeDocument/2006/relationships" id="259" r:id="R28ed1b6cdaf0437b"/>
    <p:sldId xmlns:r="http://schemas.openxmlformats.org/officeDocument/2006/relationships" id="260" r:id="Rd662411baacf4b4d"/>
    <p:sldId xmlns:r="http://schemas.openxmlformats.org/officeDocument/2006/relationships" id="261" r:id="R986d7a233d7d4cae"/>
    <p:sldId xmlns:r="http://schemas.openxmlformats.org/officeDocument/2006/relationships" id="262" r:id="R53d3f85769794c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8b17725e5423f" /><Relationship Type="http://schemas.openxmlformats.org/officeDocument/2006/relationships/slide" Target="/ppt/slides/slide1.xml" Id="Re53da75e3cb74ec3" /><Relationship Type="http://schemas.openxmlformats.org/officeDocument/2006/relationships/slide" Target="/ppt/slides/slide2.xml" Id="R004b61b6dfba4153" /><Relationship Type="http://schemas.openxmlformats.org/officeDocument/2006/relationships/slide" Target="/ppt/slides/slide3.xml" Id="R75d0d2e61a4b47d3" /><Relationship Type="http://schemas.openxmlformats.org/officeDocument/2006/relationships/slide" Target="/ppt/slides/slide4.xml" Id="R28ed1b6cdaf0437b" /><Relationship Type="http://schemas.openxmlformats.org/officeDocument/2006/relationships/slide" Target="/ppt/slides/slide5.xml" Id="Rd662411baacf4b4d" /><Relationship Type="http://schemas.openxmlformats.org/officeDocument/2006/relationships/slide" Target="/ppt/slides/slide6.xml" Id="R986d7a233d7d4cae" /><Relationship Type="http://schemas.openxmlformats.org/officeDocument/2006/relationships/slide" Target="/ppt/slides/slide7.xml" Id="R53d3f85769794c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960a2db17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a8c0ac2f047f5" /><Relationship Type="http://schemas.openxmlformats.org/officeDocument/2006/relationships/theme" Target="/ppt/slideMasters/theme/theme1.xml" Id="Re5a60effb639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a8c0ac2f047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6cd077f5e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fb225b84445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b43fd78de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7d29cfe4343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07c4f0e0647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daaf9c317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ff8da599d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BOLKAN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BOLKAN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14 637 962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17 154 527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BOLKAN STIG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INVEST AS</a:t>
            </a:r>
          </a:p>
        </p:txBody>
      </p:sp>
    </p:spTree>
  </p:cSld>
  <p:clrMapOvr>
    <a:masterClrMapping xmlns:a="http://schemas.openxmlformats.org/drawingml/2006/main"/>
  </p:clrMapOvr>
</p:sld>
</file>