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4ee0738c0e47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144b2edb354bea"/>
  </p:sldMasterIdLst>
  <p:sldIdLst>
    <p:sldId xmlns:r="http://schemas.openxmlformats.org/officeDocument/2006/relationships" id="256" r:id="R2cda008b3de9478d"/>
    <p:sldId xmlns:r="http://schemas.openxmlformats.org/officeDocument/2006/relationships" id="257" r:id="R5be2fa864caa40ce"/>
    <p:sldId xmlns:r="http://schemas.openxmlformats.org/officeDocument/2006/relationships" id="258" r:id="R90f0631e2a754c0e"/>
    <p:sldId xmlns:r="http://schemas.openxmlformats.org/officeDocument/2006/relationships" id="259" r:id="R5d580de0f1ab41e9"/>
    <p:sldId xmlns:r="http://schemas.openxmlformats.org/officeDocument/2006/relationships" id="260" r:id="Rb44a5a7cd47d4dfd"/>
    <p:sldId xmlns:r="http://schemas.openxmlformats.org/officeDocument/2006/relationships" id="261" r:id="R67cc2feb14614369"/>
    <p:sldId xmlns:r="http://schemas.openxmlformats.org/officeDocument/2006/relationships" id="262" r:id="R2ff379f48019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44b2edb354bea" /><Relationship Type="http://schemas.openxmlformats.org/officeDocument/2006/relationships/slide" Target="/ppt/slides/slide1.xml" Id="R2cda008b3de9478d" /><Relationship Type="http://schemas.openxmlformats.org/officeDocument/2006/relationships/slide" Target="/ppt/slides/slide2.xml" Id="R5be2fa864caa40ce" /><Relationship Type="http://schemas.openxmlformats.org/officeDocument/2006/relationships/slide" Target="/ppt/slides/slide3.xml" Id="R90f0631e2a754c0e" /><Relationship Type="http://schemas.openxmlformats.org/officeDocument/2006/relationships/slide" Target="/ppt/slides/slide4.xml" Id="R5d580de0f1ab41e9" /><Relationship Type="http://schemas.openxmlformats.org/officeDocument/2006/relationships/slide" Target="/ppt/slides/slide5.xml" Id="Rb44a5a7cd47d4dfd" /><Relationship Type="http://schemas.openxmlformats.org/officeDocument/2006/relationships/slide" Target="/ppt/slides/slide6.xml" Id="R67cc2feb14614369" /><Relationship Type="http://schemas.openxmlformats.org/officeDocument/2006/relationships/slide" Target="/ppt/slides/slide7.xml" Id="R2ff379f48019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b296bcee143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f55ef1b9a4276" /><Relationship Type="http://schemas.openxmlformats.org/officeDocument/2006/relationships/theme" Target="/ppt/slideMasters/theme/theme1.xml" Id="R50bbc860f070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df55ef1b9a42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91d5301b8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43367c88949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a7816c04a4e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957d2990f4e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da3a526f645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a9efd4b0044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230016825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BERG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10 997 287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8 414 095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15 489 799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82 808 949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145 186 775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NILS ØISTEIN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Murmester Nils Berg AS, Smalvollveien 26-28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989 149 148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BERG INVEST AS</a:t>
            </a:r>
          </a:p>
        </p:txBody>
      </p:sp>
    </p:spTree>
  </p:cSld>
  <p:clrMapOvr>
    <a:masterClrMapping xmlns:a="http://schemas.openxmlformats.org/drawingml/2006/main"/>
  </p:clrMapOvr>
</p:sld>
</file>