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fe5d0e044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549d7224d43b0"/>
  </p:sldMasterIdLst>
  <p:sldIdLst>
    <p:sldId xmlns:r="http://schemas.openxmlformats.org/officeDocument/2006/relationships" id="256" r:id="Rab2063a5c6994974"/>
    <p:sldId xmlns:r="http://schemas.openxmlformats.org/officeDocument/2006/relationships" id="257" r:id="R9dfed115d51f42d3"/>
    <p:sldId xmlns:r="http://schemas.openxmlformats.org/officeDocument/2006/relationships" id="258" r:id="R97652a5777874831"/>
    <p:sldId xmlns:r="http://schemas.openxmlformats.org/officeDocument/2006/relationships" id="259" r:id="R2b2604defbbc4ba1"/>
    <p:sldId xmlns:r="http://schemas.openxmlformats.org/officeDocument/2006/relationships" id="260" r:id="Rc4ddb64e246941c3"/>
    <p:sldId xmlns:r="http://schemas.openxmlformats.org/officeDocument/2006/relationships" id="261" r:id="R4552dd91fed84402"/>
    <p:sldId xmlns:r="http://schemas.openxmlformats.org/officeDocument/2006/relationships" id="262" r:id="R8892ee4de6b7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549d7224d43b0" /><Relationship Type="http://schemas.openxmlformats.org/officeDocument/2006/relationships/slide" Target="/ppt/slides/slide1.xml" Id="Rab2063a5c6994974" /><Relationship Type="http://schemas.openxmlformats.org/officeDocument/2006/relationships/slide" Target="/ppt/slides/slide2.xml" Id="R9dfed115d51f42d3" /><Relationship Type="http://schemas.openxmlformats.org/officeDocument/2006/relationships/slide" Target="/ppt/slides/slide3.xml" Id="R97652a5777874831" /><Relationship Type="http://schemas.openxmlformats.org/officeDocument/2006/relationships/slide" Target="/ppt/slides/slide4.xml" Id="R2b2604defbbc4ba1" /><Relationship Type="http://schemas.openxmlformats.org/officeDocument/2006/relationships/slide" Target="/ppt/slides/slide5.xml" Id="Rc4ddb64e246941c3" /><Relationship Type="http://schemas.openxmlformats.org/officeDocument/2006/relationships/slide" Target="/ppt/slides/slide6.xml" Id="R4552dd91fed84402" /><Relationship Type="http://schemas.openxmlformats.org/officeDocument/2006/relationships/slide" Target="/ppt/slides/slide7.xml" Id="R8892ee4de6b7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0c7c2106f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52ed30d5b4765" /><Relationship Type="http://schemas.openxmlformats.org/officeDocument/2006/relationships/theme" Target="/ppt/slideMasters/theme/theme1.xml" Id="R1be45c59ff3c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52ed30d5b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63af20dfa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d0a3130d2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8ddd4ea66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9365fb2b4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d4475fe1d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87e7e7665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196dece12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LUNDEWIIK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LUNDEWIIK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LUNDEWIIK INVEST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LUNDEWIIK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LUNDEWIIK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LUNDEWIIK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11 030 408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LUNDEWIIK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ARILD MAGNE  –  56,6 %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ELLEN  –  28,4 %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ANETTE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ERIK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TOR ERIK WIIK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LUNDEWIIK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Presten Soles veg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4352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LUNDEWIIK INVEST AS</a:t>
            </a:r>
          </a:p>
        </p:txBody>
      </p:sp>
    </p:spTree>
  </p:cSld>
  <p:clrMapOvr>
    <a:masterClrMapping xmlns:a="http://schemas.openxmlformats.org/drawingml/2006/main"/>
  </p:clrMapOvr>
</p:sld>
</file>