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ea6a886f1b46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03dbab5c644bba"/>
  </p:sldMasterIdLst>
  <p:sldIdLst>
    <p:sldId xmlns:r="http://schemas.openxmlformats.org/officeDocument/2006/relationships" id="256" r:id="R12cb5b33f27742a7"/>
    <p:sldId xmlns:r="http://schemas.openxmlformats.org/officeDocument/2006/relationships" id="257" r:id="R8ea678517f5e4dce"/>
    <p:sldId xmlns:r="http://schemas.openxmlformats.org/officeDocument/2006/relationships" id="258" r:id="R88ab5934a1254062"/>
    <p:sldId xmlns:r="http://schemas.openxmlformats.org/officeDocument/2006/relationships" id="259" r:id="R6ed2cc344ffe4ac3"/>
    <p:sldId xmlns:r="http://schemas.openxmlformats.org/officeDocument/2006/relationships" id="260" r:id="R82d6ff7cef6348b3"/>
    <p:sldId xmlns:r="http://schemas.openxmlformats.org/officeDocument/2006/relationships" id="261" r:id="Radcad63324a544a3"/>
    <p:sldId xmlns:r="http://schemas.openxmlformats.org/officeDocument/2006/relationships" id="262" r:id="R7749a2d0b7ea4e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03dbab5c644bba" /><Relationship Type="http://schemas.openxmlformats.org/officeDocument/2006/relationships/slide" Target="/ppt/slides/slide1.xml" Id="R12cb5b33f27742a7" /><Relationship Type="http://schemas.openxmlformats.org/officeDocument/2006/relationships/slide" Target="/ppt/slides/slide2.xml" Id="R8ea678517f5e4dce" /><Relationship Type="http://schemas.openxmlformats.org/officeDocument/2006/relationships/slide" Target="/ppt/slides/slide3.xml" Id="R88ab5934a1254062" /><Relationship Type="http://schemas.openxmlformats.org/officeDocument/2006/relationships/slide" Target="/ppt/slides/slide4.xml" Id="R6ed2cc344ffe4ac3" /><Relationship Type="http://schemas.openxmlformats.org/officeDocument/2006/relationships/slide" Target="/ppt/slides/slide5.xml" Id="R82d6ff7cef6348b3" /><Relationship Type="http://schemas.openxmlformats.org/officeDocument/2006/relationships/slide" Target="/ppt/slides/slide6.xml" Id="Radcad63324a544a3" /><Relationship Type="http://schemas.openxmlformats.org/officeDocument/2006/relationships/slide" Target="/ppt/slides/slide7.xml" Id="R7749a2d0b7ea4e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c60201643440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d418ada9644ec" /><Relationship Type="http://schemas.openxmlformats.org/officeDocument/2006/relationships/theme" Target="/ppt/slideMasters/theme/theme1.xml" Id="Rb8aacc6f71e446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6d418ada9644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cd3d4d9b943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6cf66088f4d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136765b1a47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6aff5a32f4e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38b68aa1141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74f35887e4b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8a69dfac846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5 194 843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4 969 971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7 194 477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Lasse Dahl, Nordengstubben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989 149 814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LINUS INVEST AS</a:t>
            </a:r>
          </a:p>
        </p:txBody>
      </p:sp>
    </p:spTree>
  </p:cSld>
  <p:clrMapOvr>
    <a:masterClrMapping xmlns:a="http://schemas.openxmlformats.org/drawingml/2006/main"/>
  </p:clrMapOvr>
</p:sld>
</file>